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532.png" ContentType="image/png"/>
  <Override PartName="/ppt/media/image531.png" ContentType="image/png"/>
  <Override PartName="/ppt/media/image530.png" ContentType="image/png"/>
  <Override PartName="/ppt/media/image522.png" ContentType="image/png"/>
  <Override PartName="/ppt/media/image521.png" ContentType="image/png"/>
  <Override PartName="/ppt/media/image520.png" ContentType="image/png"/>
  <Override PartName="/ppt/media/image512.png" ContentType="image/png"/>
  <Override PartName="/ppt/media/image511.png" ContentType="image/png"/>
  <Override PartName="/ppt/media/image510.png" ContentType="image/png"/>
  <Override PartName="/ppt/media/image502.png" ContentType="image/png"/>
  <Override PartName="/ppt/media/image501.png" ContentType="image/png"/>
  <Override PartName="/ppt/media/image500.png" ContentType="image/png"/>
  <Override PartName="/ppt/media/image415.png" ContentType="image/png"/>
  <Override PartName="/ppt/media/image386.png" ContentType="image/png"/>
  <Override PartName="/ppt/media/image414.png" ContentType="image/png"/>
  <Override PartName="/ppt/media/image385.png" ContentType="image/png"/>
  <Override PartName="/ppt/media/image413.png" ContentType="image/png"/>
  <Override PartName="/ppt/media/image384.png" ContentType="image/png"/>
  <Override PartName="/ppt/media/image412.png" ContentType="image/png"/>
  <Override PartName="/ppt/media/image383.png" ContentType="image/png"/>
  <Override PartName="/ppt/media/image411.png" ContentType="image/png"/>
  <Override PartName="/ppt/media/image382.png" ContentType="image/png"/>
  <Override PartName="/ppt/media/image410.png" ContentType="image/png"/>
  <Override PartName="/ppt/media/image381.png" ContentType="image/png"/>
  <Override PartName="/ppt/media/image405.png" ContentType="image/png"/>
  <Override PartName="/ppt/media/image884.png" ContentType="image/png"/>
  <Override PartName="/ppt/media/image541.png" ContentType="image/png"/>
  <Override PartName="/ppt/media/image404.png" ContentType="image/png"/>
  <Override PartName="/ppt/media/image883.png" ContentType="image/png"/>
  <Override PartName="/ppt/media/image540.png" ContentType="image/png"/>
  <Override PartName="/ppt/media/image403.png" ContentType="image/png"/>
  <Override PartName="/ppt/media/image882.png" ContentType="image/png"/>
  <Override PartName="/ppt/media/image402.png" ContentType="image/png"/>
  <Override PartName="/ppt/media/image881.png" ContentType="image/png"/>
  <Override PartName="/ppt/media/image401.png" ContentType="image/png"/>
  <Override PartName="/ppt/media/image880.png" ContentType="image/png"/>
  <Override PartName="/ppt/media/image400.png" ContentType="image/png"/>
  <Override PartName="/ppt/media/image379.png" ContentType="image/png"/>
  <Override PartName="/ppt/media/image377.png" ContentType="image/png"/>
  <Override PartName="/ppt/media/image376.png" ContentType="image/png"/>
  <Override PartName="/ppt/media/image369.png" ContentType="image/png"/>
  <Override PartName="/ppt/media/image367.png" ContentType="image/png"/>
  <Override PartName="/ppt/media/image366.png" ContentType="image/png"/>
  <Override PartName="/ppt/media/image482.png" ContentType="image/png"/>
  <Override PartName="/ppt/media/image345.png" ContentType="image/png"/>
  <Override PartName="/ppt/media/image481.png" ContentType="image/png"/>
  <Override PartName="/ppt/media/image344.png" ContentType="image/png"/>
  <Override PartName="/ppt/media/image342.png" ContentType="image/png"/>
  <Override PartName="/ppt/media/image341.png" ContentType="image/png"/>
  <Override PartName="/ppt/media/image472.png" ContentType="image/png"/>
  <Override PartName="/ppt/media/image335.png" ContentType="image/png"/>
  <Override PartName="/ppt/media/image297.png" ContentType="image/png"/>
  <Override PartName="/ppt/media/image471.png" ContentType="image/png"/>
  <Override PartName="/ppt/media/image334.png" ContentType="image/png"/>
  <Override PartName="/ppt/media/image296.png" ContentType="image/png"/>
  <Override PartName="/ppt/media/image470.png" ContentType="image/png"/>
  <Override PartName="/ppt/media/image333.png" ContentType="image/png"/>
  <Override PartName="/ppt/media/image295.png" ContentType="image/png"/>
  <Override PartName="/ppt/media/image332.png" ContentType="image/png"/>
  <Override PartName="/ppt/media/image294.png" ContentType="image/png"/>
  <Override PartName="/ppt/media/image479.png" ContentType="image/png"/>
  <Override PartName="/ppt/media/image331.png" ContentType="image/png"/>
  <Override PartName="/ppt/media/image293.png" ContentType="image/png"/>
  <Override PartName="/ppt/media/image478.png" ContentType="image/png"/>
  <Override PartName="/ppt/media/image330.png" ContentType="image/png"/>
  <Override PartName="/ppt/media/image292.png" ContentType="image/png"/>
  <Override PartName="/ppt/media/image477.png" ContentType="image/png"/>
  <Override PartName="/ppt/media/image291.png" ContentType="image/png"/>
  <Override PartName="/ppt/media/image476.png" ContentType="image/png"/>
  <Override PartName="/ppt/media/image290.png" ContentType="image/png"/>
  <Override PartName="/ppt/media/image475.png" ContentType="image/png"/>
  <Override PartName="/ppt/media/image462.png" ContentType="image/png"/>
  <Override PartName="/ppt/media/image94.png" ContentType="image/png"/>
  <Override PartName="/ppt/media/image325.png" ContentType="image/png"/>
  <Override PartName="/ppt/media/image8.png" ContentType="image/png"/>
  <Override PartName="/ppt/media/image287.png" ContentType="image/png"/>
  <Override PartName="/ppt/media/image461.png" ContentType="image/png"/>
  <Override PartName="/ppt/media/image93.png" ContentType="image/png"/>
  <Override PartName="/ppt/media/image324.png" ContentType="image/png"/>
  <Override PartName="/ppt/media/image286.png" ContentType="image/png"/>
  <Override PartName="/ppt/media/image460.png" ContentType="image/png"/>
  <Override PartName="/ppt/media/image92.png" ContentType="image/png"/>
  <Override PartName="/ppt/media/image323.png" ContentType="image/png"/>
  <Override PartName="/ppt/media/image285.png" ContentType="image/png"/>
  <Override PartName="/ppt/media/image322.png" ContentType="image/png"/>
  <Override PartName="/ppt/media/image284.png" ContentType="image/png"/>
  <Override PartName="/ppt/media/image469.png" ContentType="image/png"/>
  <Override PartName="/ppt/media/image321.png" ContentType="image/png"/>
  <Override PartName="/ppt/media/image283.png" ContentType="image/png"/>
  <Override PartName="/ppt/media/image468.png" ContentType="image/png"/>
  <Override PartName="/ppt/media/image320.png" ContentType="image/png"/>
  <Override PartName="/ppt/media/image282.png" ContentType="image/png"/>
  <Override PartName="/ppt/media/image99.png" ContentType="image/png"/>
  <Override PartName="/ppt/media/image467.png" ContentType="image/png"/>
  <Override PartName="/ppt/media/image281.png" ContentType="image/png"/>
  <Override PartName="/ppt/media/image98.png" ContentType="image/png"/>
  <Override PartName="/ppt/media/image466.png" ContentType="image/png"/>
  <Override PartName="/ppt/media/image280.png" ContentType="image/png"/>
  <Override PartName="/ppt/media/image97.png" ContentType="image/png"/>
  <Override PartName="/ppt/media/image465.png" ContentType="image/png"/>
  <Override PartName="/ppt/media/image452.png" ContentType="image/png"/>
  <Override PartName="/ppt/media/image84.png" ContentType="image/png"/>
  <Override PartName="/ppt/media/image315.png" ContentType="image/png"/>
  <Override PartName="/ppt/media/image277.png" ContentType="image/png"/>
  <Override PartName="/ppt/media/image451.png" ContentType="image/png"/>
  <Override PartName="/ppt/media/image83.png" ContentType="image/png"/>
  <Override PartName="/ppt/media/image314.png" ContentType="image/png"/>
  <Override PartName="/ppt/media/image276.png" ContentType="image/png"/>
  <Override PartName="/ppt/media/image450.png" ContentType="image/png"/>
  <Override PartName="/ppt/media/image82.png" ContentType="image/png"/>
  <Override PartName="/ppt/media/image313.png" ContentType="image/png"/>
  <Override PartName="/ppt/media/image275.png" ContentType="image/png"/>
  <Override PartName="/ppt/media/image312.png" ContentType="image/png"/>
  <Override PartName="/ppt/media/image274.png" ContentType="image/png"/>
  <Override PartName="/ppt/media/image459.png" ContentType="image/png"/>
  <Override PartName="/ppt/media/image311.png" ContentType="image/png"/>
  <Override PartName="/ppt/media/image273.png" ContentType="image/png"/>
  <Override PartName="/ppt/media/image458.png" ContentType="image/png"/>
  <Override PartName="/ppt/media/image310.png" ContentType="image/png"/>
  <Override PartName="/ppt/media/image272.png" ContentType="image/png"/>
  <Override PartName="/ppt/media/image89.png" ContentType="image/png"/>
  <Override PartName="/ppt/media/image457.png" ContentType="image/png"/>
  <Override PartName="/ppt/media/image271.png" ContentType="image/png"/>
  <Override PartName="/ppt/media/image88.png" ContentType="image/png"/>
  <Override PartName="/ppt/media/image456.png" ContentType="image/png"/>
  <Override PartName="/ppt/media/image270.png" ContentType="image/png"/>
  <Override PartName="/ppt/media/image87.png" ContentType="image/png"/>
  <Override PartName="/ppt/media/image455.png" ContentType="image/png"/>
  <Override PartName="/ppt/media/image442.png" ContentType="image/png"/>
  <Override PartName="/ppt/media/image74.png" ContentType="image/png"/>
  <Override PartName="/ppt/media/image305.png" ContentType="image/png"/>
  <Override PartName="/ppt/media/image267.png" ContentType="image/png"/>
  <Override PartName="/ppt/media/image441.png" ContentType="image/png"/>
  <Override PartName="/ppt/media/image73.png" ContentType="image/png"/>
  <Override PartName="/ppt/media/image304.png" ContentType="image/png"/>
  <Override PartName="/ppt/media/image266.png" ContentType="image/png"/>
  <Override PartName="/ppt/media/image440.png" ContentType="image/png"/>
  <Override PartName="/ppt/media/image72.png" ContentType="image/png"/>
  <Override PartName="/ppt/media/image303.png" ContentType="image/png"/>
  <Override PartName="/ppt/media/image265.png" ContentType="image/png"/>
  <Override PartName="/ppt/media/image302.png" ContentType="image/png"/>
  <Override PartName="/ppt/media/image264.png" ContentType="image/png"/>
  <Override PartName="/ppt/media/image449.png" ContentType="image/png"/>
  <Override PartName="/ppt/media/image301.png" ContentType="image/png"/>
  <Override PartName="/ppt/media/image263.png" ContentType="image/png"/>
  <Override PartName="/ppt/media/image448.png" ContentType="image/png"/>
  <Override PartName="/ppt/media/image300.png" ContentType="image/png"/>
  <Override PartName="/ppt/media/image262.png" ContentType="image/png"/>
  <Override PartName="/ppt/media/image79.png" ContentType="image/png"/>
  <Override PartName="/ppt/media/image447.png" ContentType="image/png"/>
  <Override PartName="/ppt/media/image261.png" ContentType="image/png"/>
  <Override PartName="/ppt/media/image78.png" ContentType="image/png"/>
  <Override PartName="/ppt/media/image446.png" ContentType="image/png"/>
  <Override PartName="/ppt/media/image260.png" ContentType="image/png"/>
  <Override PartName="/ppt/media/image77.png" ContentType="image/png"/>
  <Override PartName="/ppt/media/image445.png" ContentType="image/png"/>
  <Override PartName="/ppt/media/image429.png" ContentType="image/png"/>
  <Override PartName="/ppt/media/image244.png" ContentType="image/png"/>
  <Override PartName="/ppt/media/image126.png" ContentType="image/png"/>
  <Override PartName="/ppt/media/image497.png" ContentType="image/png"/>
  <Override PartName="/ppt/media/image194.png" ContentType="image/png"/>
  <Override PartName="/ppt/media/image428.png" ContentType="image/png"/>
  <Override PartName="/ppt/media/image243.png" ContentType="image/png"/>
  <Override PartName="/ppt/media/image125.png" ContentType="image/png"/>
  <Override PartName="/ppt/media/image496.png" ContentType="image/png"/>
  <Override PartName="/ppt/media/image359.png" ContentType="image/png"/>
  <Override PartName="/ppt/media/image193.png" ContentType="image/png"/>
  <Override PartName="/ppt/media/image427.png" ContentType="image/png"/>
  <Override PartName="/ppt/media/image59.png" ContentType="image/png"/>
  <Override PartName="/ppt/media/image242.png" ContentType="image/png"/>
  <Override PartName="/ppt/media/image389.png" ContentType="image/png"/>
  <Override PartName="/ppt/media/image418.png" ContentType="image/png"/>
  <Override PartName="/ppt/media/image124.png" ContentType="image/png"/>
  <Override PartName="/ppt/media/image495.png" ContentType="image/png"/>
  <Override PartName="/ppt/media/image358.png" ContentType="image/png"/>
  <Override PartName="/ppt/media/image192.png" ContentType="image/png"/>
  <Override PartName="/ppt/media/image426.png" ContentType="image/png"/>
  <Override PartName="/ppt/media/image58.png" ContentType="image/png"/>
  <Override PartName="/ppt/media/image241.png" ContentType="image/png"/>
  <Override PartName="/ppt/media/image388.png" ContentType="image/png"/>
  <Override PartName="/ppt/media/image417.png" ContentType="image/png"/>
  <Override PartName="/ppt/media/image123.png" ContentType="image/png"/>
  <Override PartName="/ppt/media/image779.png" ContentType="image/png"/>
  <Override PartName="/ppt/media/image494.png" ContentType="image/png"/>
  <Override PartName="/ppt/media/image357.png" ContentType="image/png"/>
  <Override PartName="/ppt/media/image191.png" ContentType="image/png"/>
  <Override PartName="/ppt/media/image425.png" ContentType="image/png"/>
  <Override PartName="/ppt/media/image57.png" ContentType="image/png"/>
  <Override PartName="/ppt/media/image240.png" ContentType="image/png"/>
  <Override PartName="/ppt/media/image387.png" ContentType="image/png"/>
  <Override PartName="/ppt/media/image416.png" ContentType="image/png"/>
  <Override PartName="/ppt/media/image122.png" ContentType="image/png"/>
  <Override PartName="/ppt/media/image778.png" ContentType="image/png"/>
  <Override PartName="/ppt/media/image493.png" ContentType="image/png"/>
  <Override PartName="/ppt/media/image356.png" ContentType="image/png"/>
  <Override PartName="/ppt/media/image190.png" ContentType="image/png"/>
  <Override PartName="/ppt/media/image488.png" ContentType="image/png"/>
  <Override PartName="/ppt/media/image185.png" ContentType="image/png"/>
  <Override PartName="/ppt/media/image487.png" ContentType="image/png"/>
  <Override PartName="/ppt/media/image184.png" ContentType="image/png"/>
  <Override PartName="/ppt/media/image485.png" ContentType="image/png"/>
  <Override PartName="/ppt/media/image348.png" ContentType="image/png"/>
  <Override PartName="/ppt/media/image182.png" ContentType="image/png"/>
  <Override PartName="/ppt/media/image113.png" ContentType="image/png"/>
  <Override PartName="/ppt/media/image769.png" ContentType="image/png"/>
  <Override PartName="/ppt/media/image484.png" ContentType="image/png"/>
  <Override PartName="/ppt/media/image347.png" ContentType="image/png"/>
  <Override PartName="/ppt/media/image181.png" ContentType="image/png"/>
  <Override PartName="/ppt/media/image112.png" ContentType="image/png"/>
  <Override PartName="/ppt/media/image768.png" ContentType="image/png"/>
  <Override PartName="/ppt/media/image483.png" ContentType="image/png"/>
  <Override PartName="/ppt/media/image346.png" ContentType="image/png"/>
  <Override PartName="/ppt/media/image180.png" ContentType="image/png"/>
  <Override PartName="/ppt/media/image177.png" ContentType="image/png"/>
  <Override PartName="/ppt/media/image174.png" ContentType="image/png"/>
  <Override PartName="/ppt/media/image338.png" ContentType="image/png"/>
  <Override PartName="/ppt/media/image172.png" ContentType="image/png"/>
  <Override PartName="/ppt/media/image103.png" ContentType="image/png"/>
  <Override PartName="/ppt/media/image759.png" ContentType="image/png"/>
  <Override PartName="/ppt/media/image474.png" ContentType="image/png"/>
  <Override PartName="/ppt/media/image337.png" ContentType="image/png"/>
  <Override PartName="/ppt/media/image299.png" ContentType="image/png"/>
  <Override PartName="/ppt/media/image171.png" ContentType="image/png"/>
  <Override PartName="/ppt/media/image102.png" ContentType="image/png"/>
  <Override PartName="/ppt/media/image758.png" ContentType="image/png"/>
  <Override PartName="/ppt/media/image1.jpeg" ContentType="image/jpeg"/>
  <Override PartName="/ppt/media/image492.png" ContentType="image/png"/>
  <Override PartName="/ppt/media/image355.png" ContentType="image/png"/>
  <Override PartName="/ppt/media/image29.png" ContentType="image/png"/>
  <Override PartName="/ppt/media/image212.png" ContentType="image/png"/>
  <Override PartName="/ppt/media/image691.png" ContentType="image/png"/>
  <Override PartName="/ppt/media/image96.png" ContentType="image/png"/>
  <Override PartName="/ppt/media/image464.png" ContentType="image/png"/>
  <Override PartName="/ppt/media/image491.png" ContentType="image/png"/>
  <Override PartName="/ppt/media/image354.png" ContentType="image/png"/>
  <Override PartName="/ppt/media/image28.png" ContentType="image/png"/>
  <Override PartName="/ppt/media/image211.png" ContentType="image/png"/>
  <Override PartName="/ppt/media/image690.png" ContentType="image/png"/>
  <Override PartName="/ppt/media/image490.png" ContentType="image/png"/>
  <Override PartName="/ppt/media/image353.png" ContentType="image/png"/>
  <Override PartName="/ppt/media/image27.png" ContentType="image/png"/>
  <Override PartName="/ppt/media/image210.png" ContentType="image/png"/>
  <Override PartName="/ppt/media/image86.png" ContentType="image/png"/>
  <Override PartName="/ppt/media/image454.png" ContentType="image/png"/>
  <Override PartName="/ppt/media/image104.png" ContentType="image/png"/>
  <Override PartName="/ppt/media/image80.png" ContentType="image/png"/>
  <Override PartName="/ppt/media/image188.png" ContentType="image/png"/>
  <Override PartName="/ppt/media/image76.png" ContentType="image/png"/>
  <Override PartName="/ppt/media/image444.png" ContentType="image/png"/>
  <Override PartName="/ppt/media/image75.png" ContentType="image/png"/>
  <Override PartName="/ppt/media/image443.png" ContentType="image/png"/>
  <Override PartName="/ppt/media/image70.png" ContentType="image/png"/>
  <Override PartName="/ppt/media/image178.png" ContentType="image/png"/>
  <Override PartName="/ppt/media/image69.png" ContentType="image/png"/>
  <Override PartName="/ppt/media/image437.png" ContentType="image/png"/>
  <Override PartName="/ppt/media/image252.png" ContentType="image/png"/>
  <Override PartName="/ppt/media/image68.png" ContentType="image/png"/>
  <Override PartName="/ppt/media/image436.png" ContentType="image/png"/>
  <Override PartName="/ppt/media/image251.png" ContentType="image/png"/>
  <Override PartName="/ppt/media/image67.png" ContentType="image/png"/>
  <Override PartName="/ppt/media/image435.png" ContentType="image/png"/>
  <Override PartName="/ppt/media/image250.png" ContentType="image/png"/>
  <Override PartName="/ppt/media/image66.png" ContentType="image/png"/>
  <Override PartName="/ppt/media/image434.png" ContentType="image/png"/>
  <Override PartName="/ppt/media/image65.png" ContentType="image/png"/>
  <Override PartName="/ppt/media/image433.png" ContentType="image/png"/>
  <Override PartName="/ppt/media/image64.png" ContentType="image/png"/>
  <Override PartName="/ppt/media/image432.png" ContentType="image/png"/>
  <Override PartName="/ppt/media/image63.png" ContentType="image/png"/>
  <Override PartName="/ppt/media/image431.png" ContentType="image/png"/>
  <Override PartName="/ppt/media/image62.png" ContentType="image/png"/>
  <Override PartName="/ppt/media/image430.png" ContentType="image/png"/>
  <Override PartName="/ppt/media/image60.png" ContentType="image/png"/>
  <Override PartName="/ppt/media/image168.png" ContentType="image/png"/>
  <Override PartName="/ppt/media/image352.png" ContentType="image/png"/>
  <Override PartName="/ppt/media/image26.png" ContentType="image/png"/>
  <Override PartName="/ppt/media/image23.png" ContentType="image/png"/>
  <Override PartName="/ppt/media/image106.png" ContentType="image/png"/>
  <Override PartName="/ppt/media/image340.png" ContentType="image/png"/>
  <Override PartName="/ppt/media/image14.png" ContentType="image/png"/>
  <Override PartName="/ppt/media/image19.tif" ContentType="image/tiff"/>
  <Override PartName="/ppt/media/image52.png" ContentType="image/png"/>
  <Override PartName="/ppt/media/image420.png" ContentType="image/png"/>
  <Override PartName="/ppt/media/image480.png" ContentType="image/png"/>
  <Override PartName="/ppt/media/image343.png" ContentType="image/png"/>
  <Override PartName="/ppt/media/image17.png" ContentType="image/png"/>
  <Override PartName="/ppt/media/image200.png" ContentType="image/png"/>
  <Override PartName="/ppt/media/image109.png" ContentType="image/png"/>
  <Override PartName="/ppt/media/image85.png" ContentType="image/png"/>
  <Override PartName="/ppt/media/image453.png" ContentType="image/png"/>
  <Override PartName="/ppt/media/image117.png" ContentType="image/png"/>
  <Override PartName="/ppt/media/image351.png" ContentType="image/png"/>
  <Override PartName="/ppt/media/image25.png" ContentType="image/png"/>
  <Override PartName="/ppt/media/image116.png" ContentType="image/png"/>
  <Override PartName="/ppt/media/image350.png" ContentType="image/png"/>
  <Override PartName="/ppt/media/image24.png" ContentType="image/png"/>
  <Override PartName="/ppt/media/image15.tif" ContentType="image/tiff"/>
  <Override PartName="/ppt/media/image156.png" ContentType="image/png"/>
  <Override PartName="/ppt/media/image56.png" ContentType="image/png"/>
  <Override PartName="/ppt/media/image424.png" ContentType="image/png"/>
  <Override PartName="/ppt/media/image16.tif" ContentType="image/tiff"/>
  <Override PartName="/ppt/media/image157.png" ContentType="image/png"/>
  <Override PartName="/ppt/media/image91.png" ContentType="image/png"/>
  <Override PartName="/ppt/media/image199.png" ContentType="image/png"/>
  <Override PartName="/ppt/media/image115.png" ContentType="image/png"/>
  <Override PartName="/ppt/media/image486.png" ContentType="image/png"/>
  <Override PartName="/ppt/media/image349.png" ContentType="image/png"/>
  <Override PartName="/ppt/media/image183.png" ContentType="image/png"/>
  <Override PartName="/ppt/media/image378.png" ContentType="image/png"/>
  <Override PartName="/ppt/media/image20.tif" ContentType="image/tiff"/>
  <Override PartName="/ppt/media/image161.png" ContentType="image/png"/>
  <Override PartName="/ppt/media/image508.png" ContentType="image/png"/>
  <Override PartName="/ppt/media/image205.png" ContentType="image/png"/>
  <Override PartName="/ppt/media/image684.png" ContentType="image/png"/>
  <Override PartName="/ppt/media/image7.jpeg" ContentType="image/jpeg"/>
  <Override PartName="/ppt/media/image328.png" ContentType="image/png"/>
  <Override PartName="/ppt/media/image18.tif" ContentType="image/tiff"/>
  <Override PartName="/ppt/media/image51.png" ContentType="image/png"/>
  <Override PartName="/ppt/media/image159.png" ContentType="image/png"/>
  <Override PartName="/ppt/media/image95.png" ContentType="image/png"/>
  <Override PartName="/ppt/media/image463.png" ContentType="image/png"/>
  <Override PartName="/ppt/media/image119.png" ContentType="image/png"/>
  <Override PartName="/ppt/media/image11.png" ContentType="image/png"/>
  <Override PartName="/ppt/media/image187.png" ContentType="image/png"/>
  <Override PartName="/ppt/media/image22.png" ContentType="image/png"/>
  <Override PartName="/ppt/media/image114.png" ContentType="image/png"/>
  <Override PartName="/ppt/media/image90.png" ContentType="image/png"/>
  <Override PartName="/ppt/media/image198.png" ContentType="image/png"/>
  <Override PartName="/ppt/media/image118.png" ContentType="image/png"/>
  <Override PartName="/ppt/media/image489.png" ContentType="image/png"/>
  <Override PartName="/ppt/media/image186.png" ContentType="image/png"/>
  <Override PartName="/ppt/media/image21.png" ContentType="image/png"/>
  <Override PartName="/ppt/media/image129.png" ContentType="image/png"/>
  <Override PartName="/ppt/media/image373.png" ContentType="image/png"/>
  <Override PartName="/ppt/media/image47.png" ContentType="image/png"/>
  <Override PartName="/ppt/media/image230.png" ContentType="image/png"/>
  <Override PartName="/ppt/media/image127.png" ContentType="image/png"/>
  <Override PartName="/ppt/media/image498.png" ContentType="image/png"/>
  <Override PartName="/ppt/media/image195.png" ContentType="image/png"/>
  <Override PartName="/ppt/media/image30.png" ContentType="image/png"/>
  <Override PartName="/ppt/media/image138.png" ContentType="image/png"/>
  <Override PartName="/ppt/media/image40.png" ContentType="image/png"/>
  <Override PartName="/ppt/media/image148.png" ContentType="image/png"/>
  <Override PartName="/ppt/media/image54.png" ContentType="image/png"/>
  <Override PartName="/ppt/media/image422.png" ContentType="image/png"/>
  <Override PartName="/ppt/media/image61.png" ContentType="image/png"/>
  <Override PartName="/ppt/media/image169.png" ContentType="image/png"/>
  <Override PartName="/ppt/media/image5.jpeg" ContentType="image/jpeg"/>
  <Override PartName="/ppt/media/image308.png" ContentType="image/png"/>
  <Override PartName="/ppt/media/image50.png" ContentType="image/png"/>
  <Override PartName="/ppt/media/image158.png" ContentType="image/png"/>
  <Override PartName="/ppt/media/image71.png" ContentType="image/png"/>
  <Override PartName="/ppt/media/image179.png" ContentType="image/png"/>
  <Override PartName="/ppt/media/image6.jpeg" ContentType="image/jpeg"/>
  <Override PartName="/ppt/media/image318.png" ContentType="image/png"/>
  <Override PartName="/ppt/media/image364.png" ContentType="image/png"/>
  <Override PartName="/ppt/media/image38.png" ContentType="image/png"/>
  <Override PartName="/ppt/media/image221.png" ContentType="image/png"/>
  <Override PartName="/ppt/media/image176.png" ContentType="image/png"/>
  <Override PartName="/ppt/media/image13.tif" ContentType="image/tiff"/>
  <Override PartName="/ppt/media/image154.png" ContentType="image/png"/>
  <Override PartName="/ppt/media/image374.png" ContentType="image/png"/>
  <Override PartName="/ppt/media/image48.png" ContentType="image/png"/>
  <Override PartName="/ppt/media/image231.png" ContentType="image/png"/>
  <Override PartName="/ppt/media/image108.png" ContentType="image/png"/>
  <Override PartName="/ppt/media/image473.png" ContentType="image/png"/>
  <Override PartName="/ppt/media/image336.png" ContentType="image/png"/>
  <Override PartName="/ppt/media/image298.png" ContentType="image/png"/>
  <Override PartName="/ppt/media/image170.png" ContentType="image/png"/>
  <Override PartName="/ppt/media/image9.tif" ContentType="image/tiff"/>
  <Override PartName="/ppt/media/image519.png" ContentType="image/png"/>
  <Override PartName="/ppt/media/image216.png" ContentType="image/png"/>
  <Override PartName="/ppt/media/image695.png" ContentType="image/png"/>
  <Override PartName="/ppt/media/image43.png" ContentType="image/png"/>
  <Override PartName="/ppt/media/image81.png" ContentType="image/png"/>
  <Override PartName="/ppt/media/image189.png" ContentType="image/png"/>
  <Override PartName="/ppt/media/image105.png" ContentType="image/png"/>
  <Override PartName="/ppt/media/image339.png" ContentType="image/png"/>
  <Override PartName="/ppt/media/image173.png" ContentType="image/png"/>
  <Override PartName="/ppt/media/image368.png" ContentType="image/png"/>
  <Override PartName="/ppt/media/image10.tif" ContentType="image/tiff"/>
  <Override PartName="/ppt/media/image151.png" ContentType="image/png"/>
  <Override PartName="/ppt/media/image4.jpeg" ContentType="image/jpeg"/>
  <Override PartName="/ppt/media/image107.png" ContentType="image/png"/>
  <Override PartName="/ppt/media/image175.png" ContentType="image/png"/>
  <Override PartName="/ppt/media/image12.tif" ContentType="image/tiff"/>
  <Override PartName="/ppt/media/image153.png" ContentType="image/png"/>
  <Override PartName="/ppt/media/image53.png" ContentType="image/png"/>
  <Override PartName="/ppt/media/image421.png" ContentType="image/png"/>
  <Override PartName="/ppt/media/image2.jpeg" ContentType="image/jpeg"/>
  <Override PartName="/ppt/media/image31.png" ContentType="image/png"/>
  <Override PartName="/ppt/media/image139.png" ContentType="image/png"/>
  <Override PartName="/ppt/media/image32.png" ContentType="image/png"/>
  <Override PartName="/ppt/media/image33.png" ContentType="image/png"/>
  <Override PartName="/ppt/media/image360.png" ContentType="image/png"/>
  <Override PartName="/ppt/media/image34.png" ContentType="image/png"/>
  <Override PartName="/ppt/media/image361.png" ContentType="image/png"/>
  <Override PartName="/ppt/media/image35.png" ContentType="image/png"/>
  <Override PartName="/ppt/media/image362.png" ContentType="image/png"/>
  <Override PartName="/ppt/media/image36.png" ContentType="image/png"/>
  <Override PartName="/ppt/media/image363.png" ContentType="image/png"/>
  <Override PartName="/ppt/media/image37.png" ContentType="image/png"/>
  <Override PartName="/ppt/media/image220.png" ContentType="image/png"/>
  <Override PartName="/ppt/media/image365.png" ContentType="image/png"/>
  <Override PartName="/ppt/media/image39.png" ContentType="image/png"/>
  <Override PartName="/ppt/media/image222.png" ContentType="image/png"/>
  <Override PartName="/ppt/media/image3.jpeg" ContentType="image/jpeg"/>
  <Override PartName="/ppt/media/image647.png" ContentType="image/png"/>
  <Override PartName="/ppt/media/image648.png" ContentType="image/png"/>
  <Override PartName="/ppt/media/image649.png" ContentType="image/png"/>
  <Override PartName="/ppt/media/image657.png" ContentType="image/png"/>
  <Override PartName="/ppt/media/image658.png" ContentType="image/png"/>
  <Override PartName="/ppt/media/image659.png" ContentType="image/png"/>
  <Override PartName="/ppt/media/image667.png" ContentType="image/png"/>
  <Override PartName="/ppt/media/image668.png" ContentType="image/png"/>
  <Override PartName="/ppt/media/image669.png" ContentType="image/png"/>
  <Override PartName="/ppt/media/image677.png" ContentType="image/png"/>
  <Override PartName="/ppt/media/image678.png" ContentType="image/png"/>
  <Override PartName="/ppt/media/image375.png" ContentType="image/png"/>
  <Override PartName="/ppt/media/image679.png" ContentType="image/png"/>
  <Override PartName="/ppt/media/image689.png" ContentType="image/png"/>
  <Override PartName="/ppt/media/image699.png" ContentType="image/png"/>
  <Override PartName="/ppt/media/image700.png" ContentType="image/png"/>
  <Override PartName="/ppt/media/image701.png" ContentType="image/png"/>
  <Override PartName="/ppt/media/image708.png" ContentType="image/png"/>
  <Override PartName="/ppt/media/image542.png" ContentType="image/png"/>
  <Override PartName="/ppt/media/image709.png" ContentType="image/png"/>
  <Override PartName="/ppt/media/image543.png" ContentType="image/png"/>
  <Override PartName="/ppt/media/image718.png" ContentType="image/png"/>
  <Override PartName="/ppt/media/image552.png" ContentType="image/png"/>
  <Override PartName="/ppt/media/image719.png" ContentType="image/png"/>
  <Override PartName="/ppt/media/image553.png" ContentType="image/png"/>
  <Override PartName="/ppt/media/image728.png" ContentType="image/png"/>
  <Override PartName="/ppt/media/image600.png" ContentType="image/png"/>
  <Override PartName="/ppt/media/image562.png" ContentType="image/png"/>
  <Override PartName="/ppt/media/image729.png" ContentType="image/png"/>
  <Override PartName="/ppt/media/image601.png" ContentType="image/png"/>
  <Override PartName="/ppt/media/image563.png" ContentType="image/png"/>
  <Override PartName="/ppt/media/image737.png" ContentType="image/png"/>
  <Override PartName="/ppt/media/image571.png" ContentType="image/png"/>
  <Override PartName="/ppt/media/image738.png" ContentType="image/png"/>
  <Override PartName="/ppt/media/image610.png" ContentType="image/png"/>
  <Override PartName="/ppt/media/image572.png" ContentType="image/png"/>
  <Override PartName="/ppt/media/image739.png" ContentType="image/png"/>
  <Override PartName="/ppt/media/image611.png" ContentType="image/png"/>
  <Override PartName="/ppt/media/image573.png" ContentType="image/png"/>
  <Override PartName="/ppt/media/image747.png" ContentType="image/png"/>
  <Override PartName="/ppt/media/image581.png" ContentType="image/png"/>
  <Override PartName="/ppt/media/image748.png" ContentType="image/png"/>
  <Override PartName="/ppt/media/image620.png" ContentType="image/png"/>
  <Override PartName="/ppt/media/image582.png" ContentType="image/png"/>
  <Override PartName="/ppt/media/image749.png" ContentType="image/png"/>
  <Override PartName="/ppt/media/image621.png" ContentType="image/png"/>
  <Override PartName="/ppt/media/image583.png" ContentType="image/png"/>
  <Override PartName="/ppt/media/image742.png" ContentType="image/png"/>
  <Override PartName="/ppt/media/image908.png" ContentType="image/png"/>
  <Override PartName="/ppt/media/image632.png" ContentType="image/png"/>
  <Override PartName="/ppt/media/image743.png" ContentType="image/png"/>
  <Override PartName="/ppt/media/image909.png" ContentType="image/png"/>
  <Override PartName="/ppt/media/image633.png" ContentType="image/png"/>
  <Override PartName="/ppt/media/image744.png" ContentType="image/png"/>
  <Override PartName="/ppt/media/image634.png" ContentType="image/png"/>
  <Override PartName="/ppt/media/image596.png" ContentType="image/png"/>
  <Override PartName="/ppt/media/image745.png" ContentType="image/png"/>
  <Override PartName="/ppt/media/image635.png" ContentType="image/png"/>
  <Override PartName="/ppt/media/image597.png" ContentType="image/png"/>
  <Override PartName="/ppt/media/image746.png" ContentType="image/png"/>
  <Override PartName="/ppt/media/image580.png" ContentType="image/png"/>
  <Override PartName="/ppt/media/image636.png" ContentType="image/png"/>
  <Override PartName="/ppt/media/image598.png" ContentType="image/png"/>
  <Override PartName="/ppt/media/image897.png" ContentType="image/png"/>
  <Override PartName="/ppt/media/image926.png" ContentType="image/png"/>
  <Override PartName="/ppt/media/image937.png" ContentType="image/png"/>
  <Override PartName="/ppt/media/image752.png" ContentType="image/png"/>
  <Override PartName="/ppt/media/image918.png" ContentType="image/png"/>
  <Override PartName="/ppt/media/image760.png" ContentType="image/png"/>
  <Override PartName="/ppt/media/image945.png" ContentType="image/png"/>
  <Override PartName="/ppt/media/image642.png" ContentType="image/png"/>
  <Override PartName="/ppt/media/image594.png" ContentType="image/png"/>
  <Override PartName="/ppt/media/image808.png" ContentType="image/png"/>
  <Override PartName="/ppt/media/image898.png" ContentType="image/png"/>
  <Override PartName="/ppt/media/image927.png" ContentType="image/png"/>
  <Override PartName="/ppt/media/image938.png" ContentType="image/png"/>
  <Override PartName="/ppt/media/image753.png" ContentType="image/png"/>
  <Override PartName="/ppt/media/image890.png" ContentType="image/png"/>
  <Override PartName="/ppt/media/image919.png" ContentType="image/png"/>
  <Override PartName="/ppt/media/image761.png" ContentType="image/png"/>
  <Override PartName="/ppt/media/image946.png" ContentType="image/png"/>
  <Override PartName="/ppt/media/image643.png" ContentType="image/png"/>
  <Override PartName="/ppt/media/image595.png" ContentType="image/png"/>
  <Override PartName="/ppt/media/image809.png" ContentType="image/png"/>
  <Override PartName="/ppt/media/image899.png" ContentType="image/png"/>
  <Override PartName="/ppt/media/image928.png" ContentType="image/png"/>
  <Override PartName="/ppt/media/image800.png" ContentType="image/png"/>
  <Override PartName="/ppt/media/image939.png" ContentType="image/png"/>
  <Override PartName="/ppt/media/image754.png" ContentType="image/png"/>
  <Override PartName="/ppt/media/image762.png" ContentType="image/png"/>
  <Override PartName="/ppt/media/image947.png" ContentType="image/png"/>
  <Override PartName="/ppt/media/image644.png" ContentType="image/png"/>
  <Override PartName="/ppt/media/image929.png" ContentType="image/png"/>
  <Override PartName="/ppt/media/image801.png" ContentType="image/png"/>
  <Override PartName="/ppt/media/image755.png" ContentType="image/png"/>
  <Override PartName="/ppt/media/image930.png" ContentType="image/png"/>
  <Override PartName="/ppt/media/image763.png" ContentType="image/png"/>
  <Override PartName="/ppt/media/image948.png" ContentType="image/png"/>
  <Override PartName="/ppt/media/image645.png" ContentType="image/png"/>
  <Override PartName="/ppt/media/image802.png" ContentType="image/png"/>
  <Override PartName="/ppt/media/image764.png" ContentType="image/png"/>
  <Override PartName="/ppt/media/image949.png" ContentType="image/png"/>
  <Override PartName="/ppt/media/image646.png" ContentType="image/png"/>
  <Override PartName="/ppt/media/image765.png" ContentType="image/png"/>
  <Override PartName="/ppt/media/image940.png" ContentType="image/png"/>
  <Override PartName="/ppt/media/image803.png" ContentType="image/png"/>
  <Override PartName="/ppt/media/image702.png" ContentType="image/png"/>
  <Override PartName="/ppt/media/image770.png" ContentType="image/png"/>
  <Override PartName="/ppt/media/image703.png" ContentType="image/png"/>
  <Override PartName="/ppt/media/image771.png" ContentType="image/png"/>
  <Override PartName="/ppt/media/image704.png" ContentType="image/png"/>
  <Override PartName="/ppt/media/image772.png" ContentType="image/png"/>
  <Override PartName="/ppt/media/image810.png" ContentType="image/png"/>
  <Override PartName="/ppt/media/image705.png" ContentType="image/png"/>
  <Override PartName="/ppt/media/image773.png" ContentType="image/png"/>
  <Override PartName="/ppt/media/image811.png" ContentType="image/png"/>
  <Override PartName="/ppt/media/image706.png" ContentType="image/png"/>
  <Override PartName="/ppt/media/image774.png" ContentType="image/png"/>
  <Override PartName="/ppt/media/image812.png" ContentType="image/png"/>
  <Override PartName="/ppt/media/image707.png" ContentType="image/png"/>
  <Override PartName="/ppt/media/image775.png" ContentType="image/png"/>
  <Override PartName="/ppt/media/image813.png" ContentType="image/png"/>
  <Override PartName="/ppt/media/image717.png" ContentType="image/png"/>
  <Override PartName="/ppt/media/image551.png" ContentType="image/png"/>
  <Override PartName="/ppt/media/image785.png" ContentType="image/png"/>
  <Override PartName="/ppt/media/image823.png" ContentType="image/png"/>
  <Override PartName="/ppt/media/image891.png" ContentType="image/png"/>
  <Override PartName="/ppt/media/image920.png" ContentType="image/png"/>
  <Override PartName="/ppt/media/image676.png" ContentType="image/png"/>
  <Override PartName="/ppt/media/image869.png" ContentType="image/png"/>
  <Override PartName="/ppt/media/image892.png" ContentType="image/png"/>
  <Override PartName="/ppt/media/image921.png" ContentType="image/png"/>
  <Override PartName="/ppt/media/image931.png" ContentType="image/png"/>
  <Override PartName="/ppt/media/image893.png" ContentType="image/png"/>
  <Override PartName="/ppt/media/image922.png" ContentType="image/png"/>
  <Override PartName="/ppt/media/image932.png" ContentType="image/png"/>
  <Override PartName="/ppt/media/image730.png" ContentType="image/png"/>
  <Override PartName="/ppt/media/image894.png" ContentType="image/png"/>
  <Override PartName="/ppt/media/image923.png" ContentType="image/png"/>
  <Override PartName="/ppt/media/image933.png" ContentType="image/png"/>
  <Override PartName="/ppt/media/image630.png" ContentType="image/png"/>
  <Override PartName="/ppt/media/image731.png" ContentType="image/png"/>
  <Override PartName="/ppt/media/image895.png" ContentType="image/png"/>
  <Override PartName="/ppt/media/image924.png" ContentType="image/png"/>
  <Override PartName="/ppt/media/image934.png" ContentType="image/png"/>
  <Override PartName="/ppt/media/image631.png" ContentType="image/png"/>
  <Override PartName="/ppt/media/image872.png" ContentType="image/png"/>
  <Override PartName="/ppt/media/image229.png" ContentType="image/png"/>
  <Override PartName="/ppt/media/image757.png" ContentType="image/png"/>
  <Override PartName="/ppt/media/image101.png" ContentType="image/png"/>
  <Override PartName="/ppt/media/image732.png" ContentType="image/png"/>
  <Override PartName="/ppt/media/image896.png" ContentType="image/png"/>
  <Override PartName="/ppt/media/image925.png" ContentType="image/png"/>
  <Override PartName="/ppt/media/image820.png" ContentType="image/png"/>
  <Override PartName="/ppt/media/image782.png" ContentType="image/png"/>
  <Override PartName="/ppt/media/image873.png" ContentType="image/png"/>
  <Override PartName="/ppt/media/image733.png" ContentType="image/png"/>
  <Override PartName="/ppt/media/image821.png" ContentType="image/png"/>
  <Override PartName="/ppt/media/image783.png" ContentType="image/png"/>
  <Override PartName="/ppt/media/image874.png" ContentType="image/png"/>
  <Override PartName="/ppt/media/image734.png" ContentType="image/png"/>
  <Override PartName="/ppt/media/image822.png" ContentType="image/png"/>
  <Override PartName="/ppt/media/image784.png" ContentType="image/png"/>
  <Override PartName="/ppt/media/image830.png" ContentType="image/png"/>
  <Override PartName="/ppt/media/image792.png" ContentType="image/png"/>
  <Override PartName="/ppt/media/image900.png" ContentType="image/png"/>
  <Override PartName="/ppt/media/image878.png" ContentType="image/png"/>
  <Override PartName="/ppt/media/image674.png" ContentType="image/png"/>
  <Override PartName="/ppt/media/image45.png" ContentType="image/png"/>
  <Override PartName="/ppt/media/image371.png" ContentType="image/png"/>
  <Override PartName="/ppt/media/image867.png" ContentType="image/png"/>
  <Override PartName="/ppt/media/image740.png" ContentType="image/png"/>
  <Override PartName="/ppt/media/image906.png" ContentType="image/png"/>
  <Override PartName="/ppt/media/image879.png" ContentType="image/png"/>
  <Override PartName="/ppt/media/image675.png" ContentType="image/png"/>
  <Override PartName="/ppt/media/image46.png" ContentType="image/png"/>
  <Override PartName="/ppt/media/image372.png" ContentType="image/png"/>
  <Override PartName="/ppt/media/image868.png" ContentType="image/png"/>
  <Override PartName="/ppt/media/image741.png" ContentType="image/png"/>
  <Override PartName="/ppt/media/image907.png" ContentType="image/png"/>
  <Override PartName="/ppt/media/image901.png" ContentType="image/png"/>
  <Override PartName="/ppt/media/image875.png" ContentType="image/png"/>
  <Override PartName="/ppt/media/image735.png" ContentType="image/png"/>
  <Override PartName="/ppt/media/image941.png" ContentType="image/png"/>
  <Override PartName="/ppt/media/image590.png" ContentType="image/png"/>
  <Override PartName="/ppt/media/image804.png" ContentType="image/png"/>
  <Override PartName="/ppt/media/image889.png" ContentType="image/png"/>
  <Override PartName="/ppt/media/image902.png" ContentType="image/png"/>
  <Override PartName="/ppt/media/image725.png" ContentType="image/png"/>
  <Override PartName="/ppt/media/image793.png" ContentType="image/png"/>
  <Override PartName="/ppt/media/image831.png" ContentType="image/png"/>
  <Override PartName="/ppt/media/image876.png" ContentType="image/png"/>
  <Override PartName="/ppt/media/image736.png" ContentType="image/png"/>
  <Override PartName="/ppt/media/image570.png" ContentType="image/png"/>
  <Override PartName="/ppt/media/image824.png" ContentType="image/png"/>
  <Override PartName="/ppt/media/image727.png" ContentType="image/png"/>
  <Override PartName="/ppt/media/image561.png" ContentType="image/png"/>
  <Override PartName="/ppt/media/image795.png" ContentType="image/png"/>
  <Override PartName="/ppt/media/image833.png" ContentType="image/png"/>
  <Override PartName="/ppt/media/image942.png" ContentType="image/png"/>
  <Override PartName="/ppt/media/image591.png" ContentType="image/png"/>
  <Override PartName="/ppt/media/image805.png" ContentType="image/png"/>
  <Override PartName="/ppt/media/image710.png" ContentType="image/png"/>
  <Override PartName="/ppt/media/image903.png" ContentType="image/png"/>
  <Override PartName="/ppt/media/image726.png" ContentType="image/png"/>
  <Override PartName="/ppt/media/image560.png" ContentType="image/png"/>
  <Override PartName="/ppt/media/image794.png" ContentType="image/png"/>
  <Override PartName="/ppt/media/image832.png" ContentType="image/png"/>
  <Override PartName="/ppt/media/image814.png" ContentType="image/png"/>
  <Override PartName="/ppt/media/image877.png" ContentType="image/png"/>
  <Override PartName="/ppt/media/image935.png" ContentType="image/png"/>
  <Override PartName="/ppt/media/image750.png" ContentType="image/png"/>
  <Override PartName="/ppt/media/image916.png" ContentType="image/png"/>
  <Override PartName="/ppt/media/image943.png" ContentType="image/png"/>
  <Override PartName="/ppt/media/image640.png" ContentType="image/png"/>
  <Override PartName="/ppt/media/image592.png" ContentType="image/png"/>
  <Override PartName="/ppt/media/image806.png" ContentType="image/png"/>
  <Override PartName="/ppt/media/image711.png" ContentType="image/png"/>
  <Override PartName="/ppt/media/image904.png" ContentType="image/png"/>
  <Override PartName="/ppt/media/image724.png" ContentType="image/png"/>
  <Override PartName="/ppt/media/image917.png" ContentType="image/png"/>
  <Override PartName="/ppt/media/image936.png" ContentType="image/png"/>
  <Override PartName="/ppt/media/image751.png" ContentType="image/png"/>
  <Override PartName="/ppt/media/image723.png" ContentType="image/png"/>
  <Override PartName="/ppt/media/image791.png" ContentType="image/png"/>
  <Override PartName="/ppt/media/image722.png" ContentType="image/png"/>
  <Override PartName="/ppt/media/image790.png" ContentType="image/png"/>
  <Override PartName="/ppt/media/image915.png" ContentType="image/png"/>
  <Override PartName="/ppt/media/image721.png" ContentType="image/png"/>
  <Override PartName="/ppt/media/image914.png" ContentType="image/png"/>
  <Override PartName="/ppt/media/image720.png" ContentType="image/png"/>
  <Override PartName="/ppt/media/image913.png" ContentType="image/png"/>
  <Override PartName="/ppt/media/image912.png" ContentType="image/png"/>
  <Override PartName="/ppt/media/image911.png" ContentType="image/png"/>
  <Override PartName="/ppt/media/image716.png" ContentType="image/png"/>
  <Override PartName="/ppt/media/image550.png" ContentType="image/png"/>
  <Override PartName="/ppt/media/image910.png" ContentType="image/png"/>
  <Override PartName="/ppt/media/image715.png" ContentType="image/png"/>
  <Override PartName="/ppt/media/image714.png" ContentType="image/png"/>
  <Override PartName="/ppt/media/image713.png" ContentType="image/png"/>
  <Override PartName="/ppt/media/image781.png" ContentType="image/png"/>
  <Override PartName="/ppt/media/image944.png" ContentType="image/png"/>
  <Override PartName="/ppt/media/image641.png" ContentType="image/png"/>
  <Override PartName="/ppt/media/image593.png" ContentType="image/png"/>
  <Override PartName="/ppt/media/image807.png" ContentType="image/png"/>
  <Override PartName="/ppt/media/image712.png" ContentType="image/png"/>
  <Override PartName="/ppt/media/image780.png" ContentType="image/png"/>
  <Override PartName="/ppt/media/image905.png" ContentType="image/png"/>
  <Override PartName="/ppt/media/image871.png" ContentType="image/png"/>
  <Override PartName="/ppt/media/image228.png" ContentType="image/png"/>
  <Override PartName="/ppt/media/image756.png" ContentType="image/png"/>
  <Override PartName="/ppt/media/image100.png" ContentType="image/png"/>
  <Override PartName="/ppt/media/image870.png" ContentType="image/png"/>
  <Override PartName="/ppt/media/image227.png" ContentType="image/png"/>
  <Override PartName="/ppt/media/image673.png" ContentType="image/png"/>
  <Override PartName="/ppt/media/image839.png" ContentType="image/png"/>
  <Override PartName="/ppt/media/image44.png" ContentType="image/png"/>
  <Override PartName="/ppt/media/image370.png" ContentType="image/png"/>
  <Override PartName="/ppt/media/image866.png" ContentType="image/png"/>
  <Override PartName="/ppt/media/image672.png" ContentType="image/png"/>
  <Override PartName="/ppt/media/image838.png" ContentType="image/png"/>
  <Override PartName="/ppt/media/image865.png" ContentType="image/png"/>
  <Override PartName="/ppt/media/image671.png" ContentType="image/png"/>
  <Override PartName="/ppt/media/image837.png" ContentType="image/png"/>
  <Override PartName="/ppt/media/image42.png" ContentType="image/png"/>
  <Override PartName="/ppt/media/image864.png" ContentType="image/png"/>
  <Override PartName="/ppt/media/image670.png" ContentType="image/png"/>
  <Override PartName="/ppt/media/image836.png" ContentType="image/png"/>
  <Override PartName="/ppt/media/image863.png" ContentType="image/png"/>
  <Override PartName="/ppt/media/image862.png" ContentType="image/png"/>
  <Override PartName="/ppt/media/image861.png" ContentType="image/png"/>
  <Override PartName="/ppt/media/image860.png" ContentType="image/png"/>
  <Override PartName="/ppt/media/image666.png" ContentType="image/png"/>
  <Override PartName="/ppt/media/image859.png" ContentType="image/png"/>
  <Override PartName="/ppt/media/image665.png" ContentType="image/png"/>
  <Override PartName="/ppt/media/image858.png" ContentType="image/png"/>
  <Override PartName="/ppt/media/image664.png" ContentType="image/png"/>
  <Override PartName="/ppt/media/image857.png" ContentType="image/png"/>
  <Override PartName="/ppt/media/image663.png" ContentType="image/png"/>
  <Override PartName="/ppt/media/image829.png" ContentType="image/png"/>
  <Override PartName="/ppt/media/image856.png" ContentType="image/png"/>
  <Override PartName="/ppt/media/image662.png" ContentType="image/png"/>
  <Override PartName="/ppt/media/image828.png" ContentType="image/png"/>
  <Override PartName="/ppt/media/image855.png" ContentType="image/png"/>
  <Override PartName="/ppt/media/image661.png" ContentType="image/png"/>
  <Override PartName="/ppt/media/image827.png" ContentType="image/png"/>
  <Override PartName="/ppt/media/image854.png" ContentType="image/png"/>
  <Override PartName="/ppt/media/image660.png" ContentType="image/png"/>
  <Override PartName="/ppt/media/image826.png" ContentType="image/png"/>
  <Override PartName="/ppt/media/image853.png" ContentType="image/png"/>
  <Override PartName="/ppt/media/image852.png" ContentType="image/png"/>
  <Override PartName="/ppt/media/image851.png" ContentType="image/png"/>
  <Override PartName="/ppt/media/image850.png" ContentType="image/png"/>
  <Override PartName="/ppt/media/image656.png" ContentType="image/png"/>
  <Override PartName="/ppt/media/image849.png" ContentType="image/png"/>
  <Override PartName="/ppt/media/image655.png" ContentType="image/png"/>
  <Override PartName="/ppt/media/image848.png" ContentType="image/png"/>
  <Override PartName="/ppt/media/image654.png" ContentType="image/png"/>
  <Override PartName="/ppt/media/image847.png" ContentType="image/png"/>
  <Override PartName="/ppt/media/image653.png" ContentType="image/png"/>
  <Override PartName="/ppt/media/image819.png" ContentType="image/png"/>
  <Override PartName="/ppt/media/image846.png" ContentType="image/png"/>
  <Override PartName="/ppt/media/image652.png" ContentType="image/png"/>
  <Override PartName="/ppt/media/image818.png" ContentType="image/png"/>
  <Override PartName="/ppt/media/image845.png" ContentType="image/png"/>
  <Override PartName="/ppt/media/image651.png" ContentType="image/png"/>
  <Override PartName="/ppt/media/image817.png" ContentType="image/png"/>
  <Override PartName="/ppt/media/image844.png" ContentType="image/png"/>
  <Override PartName="/ppt/media/image650.png" ContentType="image/png"/>
  <Override PartName="/ppt/media/image816.png" ContentType="image/png"/>
  <Override PartName="/ppt/media/image843.png" ContentType="image/png"/>
  <Override PartName="/ppt/media/image842.png" ContentType="image/png"/>
  <Override PartName="/ppt/media/image841.png" ContentType="image/png"/>
  <Override PartName="/ppt/media/image840.png" ContentType="image/png"/>
  <Override PartName="/ppt/media/image835.png" ContentType="image/png"/>
  <Override PartName="/ppt/media/image834.png" ContentType="image/png"/>
  <Override PartName="/ppt/media/image825.png" ContentType="image/png"/>
  <Override PartName="/ppt/media/image815.png" ContentType="image/png"/>
  <Override PartName="/ppt/media/image639.png" ContentType="image/png"/>
  <Override PartName="/ppt/media/image638.png" ContentType="image/png"/>
  <Override PartName="/ppt/media/image637.png" ContentType="image/png"/>
  <Override PartName="/ppt/media/image599.png" ContentType="image/png"/>
  <Override PartName="/ppt/media/image629.png" ContentType="image/png"/>
  <Override PartName="/ppt/media/image160.png" ContentType="image/png"/>
  <Override PartName="/ppt/media/image288.png" ContentType="image/png"/>
  <Override PartName="/ppt/media/image326.png" ContentType="image/png"/>
  <Override PartName="/ppt/media/image628.png" ContentType="image/png"/>
  <Override PartName="/ppt/media/image627.png" ContentType="image/png"/>
  <Override PartName="/ppt/media/image589.png" ContentType="image/png"/>
  <Override PartName="/ppt/media/image626.png" ContentType="image/png"/>
  <Override PartName="/ppt/media/image588.png" ContentType="image/png"/>
  <Override PartName="/ppt/media/image625.png" ContentType="image/png"/>
  <Override PartName="/ppt/media/image587.png" ContentType="image/png"/>
  <Override PartName="/ppt/media/image624.png" ContentType="image/png"/>
  <Override PartName="/ppt/media/image586.png" ContentType="image/png"/>
  <Override PartName="/ppt/media/image623.png" ContentType="image/png"/>
  <Override PartName="/ppt/media/image585.png" ContentType="image/png"/>
  <Override PartName="/ppt/media/image622.png" ContentType="image/png"/>
  <Override PartName="/ppt/media/image584.png" ContentType="image/png"/>
  <Override PartName="/ppt/media/image619.png" ContentType="image/png"/>
  <Override PartName="/ppt/media/image150.png" ContentType="image/png"/>
  <Override PartName="/ppt/media/image278.png" ContentType="image/png"/>
  <Override PartName="/ppt/media/image316.png" ContentType="image/png"/>
  <Override PartName="/ppt/media/image618.png" ContentType="image/png"/>
  <Override PartName="/ppt/media/image617.png" ContentType="image/png"/>
  <Override PartName="/ppt/media/image579.png" ContentType="image/png"/>
  <Override PartName="/ppt/media/image616.png" ContentType="image/png"/>
  <Override PartName="/ppt/media/image578.png" ContentType="image/png"/>
  <Override PartName="/ppt/media/image615.png" ContentType="image/png"/>
  <Override PartName="/ppt/media/image577.png" ContentType="image/png"/>
  <Override PartName="/ppt/media/image614.png" ContentType="image/png"/>
  <Override PartName="/ppt/media/image576.png" ContentType="image/png"/>
  <Override PartName="/ppt/media/image613.png" ContentType="image/png"/>
  <Override PartName="/ppt/media/image575.png" ContentType="image/png"/>
  <Override PartName="/ppt/media/image612.png" ContentType="image/png"/>
  <Override PartName="/ppt/media/image574.png" ContentType="image/png"/>
  <Override PartName="/ppt/media/image603.png" ContentType="image/png"/>
  <Override PartName="/ppt/media/image565.png" ContentType="image/png"/>
  <Override PartName="/ppt/media/image602.png" ContentType="image/png"/>
  <Override PartName="/ppt/media/image564.png" ContentType="image/png"/>
  <Override PartName="/ppt/media/image569.png" ContentType="image/png"/>
  <Override PartName="/ppt/media/image568.png" ContentType="image/png"/>
  <Override PartName="/ppt/media/image567.png" ContentType="image/png"/>
  <Override PartName="/ppt/media/image566.png" ContentType="image/png"/>
  <Override PartName="/ppt/media/image559.png" ContentType="image/png"/>
  <Override PartName="/ppt/media/image256.png" ContentType="image/png"/>
  <Override PartName="/ppt/media/image607.png" ContentType="image/png"/>
  <Override PartName="/ppt/media/image393.png" ContentType="image/png"/>
  <Override PartName="/ppt/media/image558.png" ContentType="image/png"/>
  <Override PartName="/ppt/media/image255.png" ContentType="image/png"/>
  <Override PartName="/ppt/media/image606.png" ContentType="image/png"/>
  <Override PartName="/ppt/media/image392.png" ContentType="image/png"/>
  <Override PartName="/ppt/media/image557.png" ContentType="image/png"/>
  <Override PartName="/ppt/media/image605.png" ContentType="image/png"/>
  <Override PartName="/ppt/media/image391.png" ContentType="image/png"/>
  <Override PartName="/ppt/media/image556.png" ContentType="image/png"/>
  <Override PartName="/ppt/media/image604.png" ContentType="image/png"/>
  <Override PartName="/ppt/media/image390.png" ContentType="image/png"/>
  <Override PartName="/ppt/media/image419.png" ContentType="image/png"/>
  <Override PartName="/ppt/media/image555.png" ContentType="image/png"/>
  <Override PartName="/ppt/media/image554.png" ContentType="image/png"/>
  <Override PartName="/ppt/media/image549.png" ContentType="image/png"/>
  <Override PartName="/ppt/media/image246.png" ContentType="image/png"/>
  <Override PartName="/ppt/media/image548.png" ContentType="image/png"/>
  <Override PartName="/ppt/media/image245.png" ContentType="image/png"/>
  <Override PartName="/ppt/media/image547.png" ContentType="image/png"/>
  <Override PartName="/ppt/media/image546.png" ContentType="image/png"/>
  <Override PartName="/ppt/media/image380.png" ContentType="image/png"/>
  <Override PartName="/ppt/media/image545.png" ContentType="image/png"/>
  <Override PartName="/ppt/media/image544.png" ContentType="image/png"/>
  <Override PartName="/ppt/media/image257.png" ContentType="image/png"/>
  <Override PartName="/ppt/media/image394.png" ContentType="image/png"/>
  <Override PartName="/ppt/media/image608.png" ContentType="image/png"/>
  <Override PartName="/ppt/media/image249.png" ContentType="image/png"/>
  <Override PartName="/ppt/media/image777.png" ContentType="image/png"/>
  <Override PartName="/ppt/media/image121.png" ContentType="image/png"/>
  <Override PartName="/ppt/media/image248.png" ContentType="image/png"/>
  <Override PartName="/ppt/media/image776.png" ContentType="image/png"/>
  <Override PartName="/ppt/media/image120.png" ContentType="image/png"/>
  <Override PartName="/ppt/media/image247.png" ContentType="image/png"/>
  <Override PartName="/ppt/media/image409.png" ContentType="image/png"/>
  <Override PartName="/ppt/media/image888.png" ContentType="image/png"/>
  <Override PartName="/ppt/media/image408.png" ContentType="image/png"/>
  <Override PartName="/ppt/media/image887.png" ContentType="image/png"/>
  <Override PartName="/ppt/media/image407.png" ContentType="image/png"/>
  <Override PartName="/ppt/media/image886.png" ContentType="image/png"/>
  <Override PartName="/ppt/media/image406.png" ContentType="image/png"/>
  <Override PartName="/ppt/media/image885.png" ContentType="image/png"/>
  <Override PartName="/ppt/media/image239.png" ContentType="image/png"/>
  <Override PartName="/ppt/media/image767.png" ContentType="image/png"/>
  <Override PartName="/ppt/media/image111.png" ContentType="image/png"/>
  <Override PartName="/ppt/media/image238.png" ContentType="image/png"/>
  <Override PartName="/ppt/media/image766.png" ContentType="image/png"/>
  <Override PartName="/ppt/media/image110.png" ContentType="image/png"/>
  <Override PartName="/ppt/media/image237.png" ContentType="image/png"/>
  <Override PartName="/ppt/media/image236.png" ContentType="image/png"/>
  <Override PartName="/ppt/media/image539.png" ContentType="image/png"/>
  <Override PartName="/ppt/media/image235.png" ContentType="image/png"/>
  <Override PartName="/ppt/media/image538.png" ContentType="image/png"/>
  <Override PartName="/ppt/media/image234.png" ContentType="image/png"/>
  <Override PartName="/ppt/media/image537.png" ContentType="image/png"/>
  <Override PartName="/ppt/media/image233.png" ContentType="image/png"/>
  <Override PartName="/ppt/media/image536.png" ContentType="image/png"/>
  <Override PartName="/ppt/media/image535.png" ContentType="image/png"/>
  <Override PartName="/ppt/media/image49.png" ContentType="image/png"/>
  <Override PartName="/ppt/media/image232.png" ContentType="image/png"/>
  <Override PartName="/ppt/media/image534.png" ContentType="image/png"/>
  <Override PartName="/ppt/media/image533.png" ContentType="image/png"/>
  <Override PartName="/ppt/media/image226.png" ContentType="image/png"/>
  <Override PartName="/ppt/media/image529.png" ContentType="image/png"/>
  <Override PartName="/ppt/media/image225.png" ContentType="image/png"/>
  <Override PartName="/ppt/media/image528.png" ContentType="image/png"/>
  <Override PartName="/ppt/media/image224.png" ContentType="image/png"/>
  <Override PartName="/ppt/media/image527.png" ContentType="image/png"/>
  <Override PartName="/ppt/media/image223.png" ContentType="image/png"/>
  <Override PartName="/ppt/media/image526.png" ContentType="image/png"/>
  <Override PartName="/ppt/media/image525.png" ContentType="image/png"/>
  <Override PartName="/ppt/media/image524.png" ContentType="image/png"/>
  <Override PartName="/ppt/media/image523.png" ContentType="image/png"/>
  <Override PartName="/ppt/media/image219.png" ContentType="image/png"/>
  <Override PartName="/ppt/media/image698.png" ContentType="image/png"/>
  <Override PartName="/ppt/media/image218.png" ContentType="image/png"/>
  <Override PartName="/ppt/media/image697.png" ContentType="image/png"/>
  <Override PartName="/ppt/media/image217.png" ContentType="image/png"/>
  <Override PartName="/ppt/media/image696.png" ContentType="image/png"/>
  <Override PartName="/ppt/media/image694.png" ContentType="image/png"/>
  <Override PartName="/ppt/media/image215.png" ContentType="image/png"/>
  <Override PartName="/ppt/media/image518.png" ContentType="image/png"/>
  <Override PartName="/ppt/media/image693.png" ContentType="image/png"/>
  <Override PartName="/ppt/media/image214.png" ContentType="image/png"/>
  <Override PartName="/ppt/media/image517.png" ContentType="image/png"/>
  <Override PartName="/ppt/media/image692.png" ContentType="image/png"/>
  <Override PartName="/ppt/media/image213.png" ContentType="image/png"/>
  <Override PartName="/ppt/media/image516.png" ContentType="image/png"/>
  <Override PartName="/ppt/media/image515.png" ContentType="image/png"/>
  <Override PartName="/ppt/media/image514.png" ContentType="image/png"/>
  <Override PartName="/ppt/media/image513.png" ContentType="image/png"/>
  <Override PartName="/ppt/media/image209.png" ContentType="image/png"/>
  <Override PartName="/ppt/media/image688.png" ContentType="image/png"/>
  <Override PartName="/ppt/media/image208.png" ContentType="image/png"/>
  <Override PartName="/ppt/media/image687.png" ContentType="image/png"/>
  <Override PartName="/ppt/media/image207.png" ContentType="image/png"/>
  <Override PartName="/ppt/media/image686.png" ContentType="image/png"/>
  <Override PartName="/ppt/media/image685.png" ContentType="image/png"/>
  <Override PartName="/ppt/media/image206.png" ContentType="image/png"/>
  <Override PartName="/ppt/media/image509.png" ContentType="image/png"/>
  <Override PartName="/ppt/media/image683.png" ContentType="image/png"/>
  <Override PartName="/ppt/media/image204.png" ContentType="image/png"/>
  <Override PartName="/ppt/media/image507.png" ContentType="image/png"/>
  <Override PartName="/ppt/media/image682.png" ContentType="image/png"/>
  <Override PartName="/ppt/media/image203.png" ContentType="image/png"/>
  <Override PartName="/ppt/media/image506.png" ContentType="image/png"/>
  <Override PartName="/ppt/media/image681.png" ContentType="image/png"/>
  <Override PartName="/ppt/media/image202.png" ContentType="image/png"/>
  <Override PartName="/ppt/media/image505.png" ContentType="image/png"/>
  <Override PartName="/ppt/media/image680.png" ContentType="image/png"/>
  <Override PartName="/ppt/media/image201.png" ContentType="image/png"/>
  <Override PartName="/ppt/media/image504.png" ContentType="image/png"/>
  <Override PartName="/ppt/media/image503.png" ContentType="image/png"/>
  <Override PartName="/ppt/media/image167.png" ContentType="image/png"/>
  <Override PartName="/ppt/media/image166.png" ContentType="image/png"/>
  <Override PartName="/ppt/media/image165.png" ContentType="image/png"/>
  <Override PartName="/ppt/media/image164.png" ContentType="image/png"/>
  <Override PartName="/ppt/media/image163.png" ContentType="image/png"/>
  <Override PartName="/ppt/media/image329.png" ContentType="image/png"/>
  <Override PartName="/ppt/media/image162.png" ContentType="image/png"/>
  <Override PartName="/ppt/media/image289.png" ContentType="image/png"/>
  <Override PartName="/ppt/media/image327.png" ContentType="image/png"/>
  <Override PartName="/ppt/media/image155.png" ContentType="image/png"/>
  <Override PartName="/ppt/media/image319.png" ContentType="image/png"/>
  <Override PartName="/ppt/media/image152.png" ContentType="image/png"/>
  <Override PartName="/ppt/media/image279.png" ContentType="image/png"/>
  <Override PartName="/ppt/media/image317.png" ContentType="image/png"/>
  <Override PartName="/ppt/media/image147.png" ContentType="image/png"/>
  <Override PartName="/ppt/media/image146.png" ContentType="image/png"/>
  <Override PartName="/ppt/media/image145.png" ContentType="image/png"/>
  <Override PartName="/ppt/media/image144.png" ContentType="image/png"/>
  <Override PartName="/ppt/media/image799.png" ContentType="image/png"/>
  <Override PartName="/ppt/media/image143.png" ContentType="image/png"/>
  <Override PartName="/ppt/media/image309.png" ContentType="image/png"/>
  <Override PartName="/ppt/media/image798.png" ContentType="image/png"/>
  <Override PartName="/ppt/media/image142.png" ContentType="image/png"/>
  <Override PartName="/ppt/media/image797.png" ContentType="image/png"/>
  <Override PartName="/ppt/media/image141.png" ContentType="image/png"/>
  <Override PartName="/ppt/media/image269.png" ContentType="image/png"/>
  <Override PartName="/ppt/media/image307.png" ContentType="image/png"/>
  <Override PartName="/ppt/media/image796.png" ContentType="image/png"/>
  <Override PartName="/ppt/media/image140.png" ContentType="image/png"/>
  <Override PartName="/ppt/media/image268.png" ContentType="image/png"/>
  <Override PartName="/ppt/media/image306.png" ContentType="image/png"/>
  <Override PartName="/ppt/media/image137.png" ContentType="image/png"/>
  <Override PartName="/ppt/media/image136.png" ContentType="image/png"/>
  <Override PartName="/ppt/media/image254.png" ContentType="image/png"/>
  <Override PartName="/ppt/media/image439.png" ContentType="image/png"/>
  <Override PartName="/ppt/media/image135.png" ContentType="image/png"/>
  <Override PartName="/ppt/media/image253.png" ContentType="image/png"/>
  <Override PartName="/ppt/media/image438.png" ContentType="image/png"/>
  <Override PartName="/ppt/media/image134.png" ContentType="image/png"/>
  <Override PartName="/ppt/media/image399.png" ContentType="image/png"/>
  <Override PartName="/ppt/media/image789.png" ContentType="image/png"/>
  <Override PartName="/ppt/media/image133.png" ContentType="image/png"/>
  <Override PartName="/ppt/media/image398.png" ContentType="image/png"/>
  <Override PartName="/ppt/media/image788.png" ContentType="image/png"/>
  <Override PartName="/ppt/media/image132.png" ContentType="image/png"/>
  <Override PartName="/ppt/media/image397.png" ContentType="image/png"/>
  <Override PartName="/ppt/media/image787.png" ContentType="image/png"/>
  <Override PartName="/ppt/media/image131.png" ContentType="image/png"/>
  <Override PartName="/ppt/media/image259.png" ContentType="image/png"/>
  <Override PartName="/ppt/media/image396.png" ContentType="image/png"/>
  <Override PartName="/ppt/media/image786.png" ContentType="image/png"/>
  <Override PartName="/ppt/media/image130.png" ContentType="image/png"/>
  <Override PartName="/ppt/media/image258.png" ContentType="image/png"/>
  <Override PartName="/ppt/media/image609.png" ContentType="image/png"/>
  <Override PartName="/ppt/media/image395.png" ContentType="image/png"/>
  <Override PartName="/ppt/media/image197.png" ContentType="image/png"/>
  <Override PartName="/ppt/media/image196.png" ContentType="image/png"/>
  <Override PartName="/ppt/media/image499.png" ContentType="image/png"/>
  <Override PartName="/ppt/media/image128.png" ContentType="image/png"/>
  <Override PartName="/ppt/media/image423.png" ContentType="image/png"/>
  <Override PartName="/ppt/media/image55.png" ContentType="image/png"/>
  <Override PartName="/ppt/media/image41.png" ContentType="image/png"/>
  <Override PartName="/ppt/media/image149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2193588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C29F97E-A99F-4F66-B6C8-CCC1C79B200E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9643A62-1368-4E77-B0DC-367BF6AE7656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15D6F00-DD01-4FB3-93A8-670B344FD3D7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726AB77-FF31-40E2-ABD1-7F6F628BDAD2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C8153A5-BD36-47CB-B9B2-9BC135C5E203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A02241E-6242-4348-815A-6B3F4C17F552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78F525F-2885-4929-8F2F-9A9BB8048CCD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CD6E2B8-E5A7-4171-8C74-8A524540ED27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DFE769A-8CD8-47D3-859E-21DF7FB2B671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14CED9C-1B30-4417-9E5E-6A61B0802D79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CD3A193-2142-4858-A99E-8883325685D6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665C7D5-063E-43EE-B9CB-71A5F9636403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7" descr=""/>
          <p:cNvPicPr/>
          <p:nvPr/>
        </p:nvPicPr>
        <p:blipFill>
          <a:blip r:embed="rId2"/>
          <a:stretch/>
        </p:blipFill>
        <p:spPr>
          <a:xfrm>
            <a:off x="3240" y="0"/>
            <a:ext cx="12186360" cy="6857280"/>
          </a:xfrm>
          <a:prstGeom prst="rect">
            <a:avLst/>
          </a:prstGeom>
          <a:ln w="0">
            <a:noFill/>
          </a:ln>
        </p:spPr>
      </p:pic>
      <p:pic>
        <p:nvPicPr>
          <p:cNvPr id="1" name="Imagen 9" descr=""/>
          <p:cNvPicPr/>
          <p:nvPr/>
        </p:nvPicPr>
        <p:blipFill>
          <a:blip r:embed="rId3"/>
          <a:stretch/>
        </p:blipFill>
        <p:spPr>
          <a:xfrm>
            <a:off x="6480" y="3240"/>
            <a:ext cx="12179880" cy="6850800"/>
          </a:xfrm>
          <a:prstGeom prst="rect">
            <a:avLst/>
          </a:prstGeom>
          <a:ln w="0">
            <a:noFill/>
          </a:ln>
        </p:spPr>
      </p:pic>
      <p:pic>
        <p:nvPicPr>
          <p:cNvPr id="2" name="Imagen 10" descr=""/>
          <p:cNvPicPr/>
          <p:nvPr/>
        </p:nvPicPr>
        <p:blipFill>
          <a:blip r:embed="rId4"/>
          <a:stretch/>
        </p:blipFill>
        <p:spPr>
          <a:xfrm>
            <a:off x="72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latin typeface="Arial"/>
              </a:rPr>
              <a:t>Puls</a:t>
            </a:r>
            <a:r>
              <a:rPr b="0" lang="es-CO" sz="4400" spc="-1" strike="noStrike">
                <a:latin typeface="Arial"/>
              </a:rPr>
              <a:t>e </a:t>
            </a:r>
            <a:r>
              <a:rPr b="0" lang="es-CO" sz="4400" spc="-1" strike="noStrike">
                <a:latin typeface="Arial"/>
              </a:rPr>
              <a:t>para </a:t>
            </a:r>
            <a:r>
              <a:rPr b="0" lang="es-CO" sz="4400" spc="-1" strike="noStrike">
                <a:latin typeface="Arial"/>
              </a:rPr>
              <a:t>edita</a:t>
            </a:r>
            <a:r>
              <a:rPr b="0" lang="es-CO" sz="4400" spc="-1" strike="noStrike">
                <a:latin typeface="Arial"/>
              </a:rPr>
              <a:t>r el </a:t>
            </a:r>
            <a:r>
              <a:rPr b="0" lang="es-CO" sz="4400" spc="-1" strike="noStrike">
                <a:latin typeface="Arial"/>
              </a:rPr>
              <a:t>form</a:t>
            </a:r>
            <a:r>
              <a:rPr b="0" lang="es-CO" sz="4400" spc="-1" strike="noStrike">
                <a:latin typeface="Arial"/>
              </a:rPr>
              <a:t>ato </a:t>
            </a:r>
            <a:r>
              <a:rPr b="0" lang="es-CO" sz="4400" spc="-1" strike="noStrike">
                <a:latin typeface="Arial"/>
              </a:rPr>
              <a:t>del </a:t>
            </a:r>
            <a:r>
              <a:rPr b="0" lang="es-CO" sz="4400" spc="-1" strike="noStrike">
                <a:latin typeface="Arial"/>
              </a:rPr>
              <a:t>texto </a:t>
            </a:r>
            <a:r>
              <a:rPr b="0" lang="es-CO" sz="4400" spc="-1" strike="noStrike">
                <a:latin typeface="Arial"/>
              </a:rPr>
              <a:t>de </a:t>
            </a:r>
            <a:r>
              <a:rPr b="0" lang="es-CO" sz="4400" spc="-1" strike="noStrike">
                <a:latin typeface="Arial"/>
              </a:rPr>
              <a:t>título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editar el formato de texto del esquema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nivel del 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del 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nivel del 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nivel del esquema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Sexto nivel del esquema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Séptimo nivel del esquema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7" descr=""/>
          <p:cNvPicPr/>
          <p:nvPr/>
        </p:nvPicPr>
        <p:blipFill>
          <a:blip r:embed="rId2"/>
          <a:stretch/>
        </p:blipFill>
        <p:spPr>
          <a:xfrm>
            <a:off x="3240" y="0"/>
            <a:ext cx="12186360" cy="6857280"/>
          </a:xfrm>
          <a:prstGeom prst="rect">
            <a:avLst/>
          </a:prstGeom>
          <a:ln w="0">
            <a:noFill/>
          </a:ln>
        </p:spPr>
      </p:pic>
      <p:pic>
        <p:nvPicPr>
          <p:cNvPr id="42" name="Imagen 9" descr=""/>
          <p:cNvPicPr/>
          <p:nvPr/>
        </p:nvPicPr>
        <p:blipFill>
          <a:blip r:embed="rId3"/>
          <a:stretch/>
        </p:blipFill>
        <p:spPr>
          <a:xfrm>
            <a:off x="6480" y="3240"/>
            <a:ext cx="12179880" cy="6850800"/>
          </a:xfrm>
          <a:prstGeom prst="rect">
            <a:avLst/>
          </a:prstGeom>
          <a:ln w="0">
            <a:noFill/>
          </a:ln>
        </p:spPr>
      </p:pic>
      <p:pic>
        <p:nvPicPr>
          <p:cNvPr id="43" name="Imagen 9" descr=""/>
          <p:cNvPicPr/>
          <p:nvPr/>
        </p:nvPicPr>
        <p:blipFill>
          <a:blip r:embed="rId4"/>
          <a:stretch/>
        </p:blipFill>
        <p:spPr>
          <a:xfrm>
            <a:off x="6480" y="0"/>
            <a:ext cx="12179880" cy="6857280"/>
          </a:xfrm>
          <a:prstGeom prst="rect">
            <a:avLst/>
          </a:prstGeom>
          <a:ln w="0">
            <a:noFill/>
          </a:ln>
        </p:spPr>
      </p:pic>
      <p:pic>
        <p:nvPicPr>
          <p:cNvPr id="44" name="Imagen 11" descr=""/>
          <p:cNvPicPr/>
          <p:nvPr/>
        </p:nvPicPr>
        <p:blipFill>
          <a:blip r:embed="rId5"/>
          <a:stretch/>
        </p:blipFill>
        <p:spPr>
          <a:xfrm>
            <a:off x="3240" y="1440"/>
            <a:ext cx="12186360" cy="685440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latin typeface="Arial"/>
              </a:rPr>
              <a:t>Pul</a:t>
            </a:r>
            <a:r>
              <a:rPr b="0" lang="es-CO" sz="4400" spc="-1" strike="noStrike">
                <a:latin typeface="Arial"/>
              </a:rPr>
              <a:t>se </a:t>
            </a:r>
            <a:r>
              <a:rPr b="0" lang="es-CO" sz="4400" spc="-1" strike="noStrike">
                <a:latin typeface="Arial"/>
              </a:rPr>
              <a:t>par</a:t>
            </a:r>
            <a:r>
              <a:rPr b="0" lang="es-CO" sz="4400" spc="-1" strike="noStrike">
                <a:latin typeface="Arial"/>
              </a:rPr>
              <a:t>a </a:t>
            </a:r>
            <a:r>
              <a:rPr b="0" lang="es-CO" sz="4400" spc="-1" strike="noStrike">
                <a:latin typeface="Arial"/>
              </a:rPr>
              <a:t>edi</a:t>
            </a:r>
            <a:r>
              <a:rPr b="0" lang="es-CO" sz="4400" spc="-1" strike="noStrike">
                <a:latin typeface="Arial"/>
              </a:rPr>
              <a:t>tar </a:t>
            </a:r>
            <a:r>
              <a:rPr b="0" lang="es-CO" sz="4400" spc="-1" strike="noStrike">
                <a:latin typeface="Arial"/>
              </a:rPr>
              <a:t>el </a:t>
            </a:r>
            <a:r>
              <a:rPr b="0" lang="es-CO" sz="4400" spc="-1" strike="noStrike">
                <a:latin typeface="Arial"/>
              </a:rPr>
              <a:t>for</a:t>
            </a:r>
            <a:r>
              <a:rPr b="0" lang="es-CO" sz="4400" spc="-1" strike="noStrike">
                <a:latin typeface="Arial"/>
              </a:rPr>
              <a:t>ma</a:t>
            </a:r>
            <a:r>
              <a:rPr b="0" lang="es-CO" sz="4400" spc="-1" strike="noStrike">
                <a:latin typeface="Arial"/>
              </a:rPr>
              <a:t>to </a:t>
            </a:r>
            <a:r>
              <a:rPr b="0" lang="es-CO" sz="4400" spc="-1" strike="noStrike">
                <a:latin typeface="Arial"/>
              </a:rPr>
              <a:t>del </a:t>
            </a:r>
            <a:r>
              <a:rPr b="0" lang="es-CO" sz="4400" spc="-1" strike="noStrike">
                <a:latin typeface="Arial"/>
              </a:rPr>
              <a:t>tex</a:t>
            </a:r>
            <a:r>
              <a:rPr b="0" lang="es-CO" sz="4400" spc="-1" strike="noStrike">
                <a:latin typeface="Arial"/>
              </a:rPr>
              <a:t>to </a:t>
            </a:r>
            <a:r>
              <a:rPr b="0" lang="es-CO" sz="4400" spc="-1" strike="noStrike">
                <a:latin typeface="Arial"/>
              </a:rPr>
              <a:t>de </a:t>
            </a:r>
            <a:r>
              <a:rPr b="0" lang="es-CO" sz="4400" spc="-1" strike="noStrike">
                <a:latin typeface="Arial"/>
              </a:rPr>
              <a:t>títu</a:t>
            </a:r>
            <a:r>
              <a:rPr b="0" lang="es-CO" sz="4400" spc="-1" strike="noStrike">
                <a:latin typeface="Arial"/>
              </a:rPr>
              <a:t>lo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editar el formato de texto del esquema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nivel del 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del 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nivel del 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nivel del esquema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Sexto nivel del esquema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Séptimo nivel del esquema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38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CO" sz="2050" spc="-1" strike="noStrike">
                <a:solidFill>
                  <a:srgbClr val="000000"/>
                </a:solidFill>
                <a:latin typeface="Arial"/>
              </a:rPr>
              <a:t>Pulse </a:t>
            </a:r>
            <a:r>
              <a:rPr b="0" lang="es-CO" sz="2050" spc="-1" strike="noStrike">
                <a:solidFill>
                  <a:srgbClr val="000000"/>
                </a:solidFill>
                <a:latin typeface="Arial"/>
              </a:rPr>
              <a:t>para </a:t>
            </a:r>
            <a:r>
              <a:rPr b="0" lang="es-CO" sz="2050" spc="-1" strike="noStrike">
                <a:solidFill>
                  <a:srgbClr val="000000"/>
                </a:solidFill>
                <a:latin typeface="Arial"/>
              </a:rPr>
              <a:t>editar </a:t>
            </a:r>
            <a:r>
              <a:rPr b="0" lang="es-CO" sz="2050" spc="-1" strike="noStrike">
                <a:solidFill>
                  <a:srgbClr val="000000"/>
                </a:solidFill>
                <a:latin typeface="Arial"/>
              </a:rPr>
              <a:t>el </a:t>
            </a:r>
            <a:r>
              <a:rPr b="0" lang="es-CO" sz="2050" spc="-1" strike="noStrike">
                <a:solidFill>
                  <a:srgbClr val="000000"/>
                </a:solidFill>
                <a:latin typeface="Arial"/>
              </a:rPr>
              <a:t>format</a:t>
            </a:r>
            <a:r>
              <a:rPr b="0" lang="es-CO" sz="2050" spc="-1" strike="noStrike">
                <a:solidFill>
                  <a:srgbClr val="000000"/>
                </a:solidFill>
                <a:latin typeface="Arial"/>
              </a:rPr>
              <a:t>o del </a:t>
            </a:r>
            <a:r>
              <a:rPr b="0" lang="es-CO" sz="2050" spc="-1" strike="noStrike">
                <a:solidFill>
                  <a:srgbClr val="000000"/>
                </a:solidFill>
                <a:latin typeface="Arial"/>
              </a:rPr>
              <a:t>texto </a:t>
            </a:r>
            <a:r>
              <a:rPr b="0" lang="es-CO" sz="2050" spc="-1" strike="noStrike">
                <a:solidFill>
                  <a:srgbClr val="000000"/>
                </a:solidFill>
                <a:latin typeface="Arial"/>
              </a:rPr>
              <a:t>de </a:t>
            </a:r>
            <a:r>
              <a:rPr b="0" lang="es-CO" sz="2050" spc="-1" strike="noStrike">
                <a:solidFill>
                  <a:srgbClr val="000000"/>
                </a:solidFill>
                <a:latin typeface="Arial"/>
              </a:rPr>
              <a:t>título</a:t>
            </a:r>
            <a:endParaRPr b="0" lang="es-CO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8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8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7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50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7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7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7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7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7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67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67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67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67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67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6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Num" idx="1"/>
          </p:nvPr>
        </p:nvSpPr>
        <p:spPr>
          <a:xfrm>
            <a:off x="11410560" y="6332760"/>
            <a:ext cx="731160" cy="5241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>
              <a:lnSpc>
                <a:spcPct val="100000"/>
              </a:lnSpc>
              <a:buNone/>
              <a:defRPr b="0" lang="en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649ED90C-BB92-4CBF-8BD7-1B84B1FFF147}" type="slidenum"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s-CO" sz="1400" spc="-1" strike="noStrike">
              <a:latin typeface="Times New Roman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38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CO" sz="2050" spc="-1" strike="noStrike">
                <a:solidFill>
                  <a:srgbClr val="000000"/>
                </a:solidFill>
                <a:latin typeface="Arial"/>
              </a:rPr>
              <a:t>Pulse </a:t>
            </a:r>
            <a:r>
              <a:rPr b="0" lang="es-CO" sz="2050" spc="-1" strike="noStrike">
                <a:solidFill>
                  <a:srgbClr val="000000"/>
                </a:solidFill>
                <a:latin typeface="Arial"/>
              </a:rPr>
              <a:t>para </a:t>
            </a:r>
            <a:r>
              <a:rPr b="0" lang="es-CO" sz="2050" spc="-1" strike="noStrike">
                <a:solidFill>
                  <a:srgbClr val="000000"/>
                </a:solidFill>
                <a:latin typeface="Arial"/>
              </a:rPr>
              <a:t>editar el </a:t>
            </a:r>
            <a:r>
              <a:rPr b="0" lang="es-CO" sz="2050" spc="-1" strike="noStrike">
                <a:solidFill>
                  <a:srgbClr val="000000"/>
                </a:solidFill>
                <a:latin typeface="Arial"/>
              </a:rPr>
              <a:t>formato </a:t>
            </a:r>
            <a:r>
              <a:rPr b="0" lang="es-CO" sz="2050" spc="-1" strike="noStrike">
                <a:solidFill>
                  <a:srgbClr val="000000"/>
                </a:solidFill>
                <a:latin typeface="Arial"/>
              </a:rPr>
              <a:t>del texto </a:t>
            </a:r>
            <a:r>
              <a:rPr b="0" lang="es-CO" sz="2050" spc="-1" strike="noStrike">
                <a:solidFill>
                  <a:srgbClr val="000000"/>
                </a:solidFill>
                <a:latin typeface="Arial"/>
              </a:rPr>
              <a:t>de título</a:t>
            </a:r>
            <a:endParaRPr b="0" lang="es-CO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8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8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7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50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7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7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7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7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7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67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67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67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67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67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6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20" Type="http://schemas.openxmlformats.org/officeDocument/2006/relationships/image" Target="../media/image49.png"/><Relationship Id="rId21" Type="http://schemas.openxmlformats.org/officeDocument/2006/relationships/image" Target="../media/image50.png"/><Relationship Id="rId22" Type="http://schemas.openxmlformats.org/officeDocument/2006/relationships/image" Target="../media/image51.png"/><Relationship Id="rId23" Type="http://schemas.openxmlformats.org/officeDocument/2006/relationships/image" Target="../media/image52.png"/><Relationship Id="rId24" Type="http://schemas.openxmlformats.org/officeDocument/2006/relationships/image" Target="../media/image53.png"/><Relationship Id="rId25" Type="http://schemas.openxmlformats.org/officeDocument/2006/relationships/image" Target="../media/image54.png"/><Relationship Id="rId26" Type="http://schemas.openxmlformats.org/officeDocument/2006/relationships/image" Target="../media/image55.png"/><Relationship Id="rId27" Type="http://schemas.openxmlformats.org/officeDocument/2006/relationships/image" Target="../media/image56.png"/><Relationship Id="rId28" Type="http://schemas.openxmlformats.org/officeDocument/2006/relationships/image" Target="../media/image57.png"/><Relationship Id="rId29" Type="http://schemas.openxmlformats.org/officeDocument/2006/relationships/image" Target="../media/image58.png"/><Relationship Id="rId30" Type="http://schemas.openxmlformats.org/officeDocument/2006/relationships/image" Target="../media/image59.png"/><Relationship Id="rId31" Type="http://schemas.openxmlformats.org/officeDocument/2006/relationships/image" Target="../media/image60.png"/><Relationship Id="rId32" Type="http://schemas.openxmlformats.org/officeDocument/2006/relationships/image" Target="../media/image61.png"/><Relationship Id="rId33" Type="http://schemas.openxmlformats.org/officeDocument/2006/relationships/image" Target="../media/image62.png"/><Relationship Id="rId34" Type="http://schemas.openxmlformats.org/officeDocument/2006/relationships/image" Target="../media/image63.png"/><Relationship Id="rId35" Type="http://schemas.openxmlformats.org/officeDocument/2006/relationships/image" Target="../media/image64.png"/><Relationship Id="rId36" Type="http://schemas.openxmlformats.org/officeDocument/2006/relationships/image" Target="../media/image65.png"/><Relationship Id="rId37" Type="http://schemas.openxmlformats.org/officeDocument/2006/relationships/image" Target="../media/image66.png"/><Relationship Id="rId38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6" Type="http://schemas.openxmlformats.org/officeDocument/2006/relationships/image" Target="../media/image88.png"/><Relationship Id="rId17" Type="http://schemas.openxmlformats.org/officeDocument/2006/relationships/image" Target="../media/image89.png"/><Relationship Id="rId18" Type="http://schemas.openxmlformats.org/officeDocument/2006/relationships/image" Target="../media/image90.png"/><Relationship Id="rId19" Type="http://schemas.openxmlformats.org/officeDocument/2006/relationships/image" Target="../media/image91.png"/><Relationship Id="rId20" Type="http://schemas.openxmlformats.org/officeDocument/2006/relationships/image" Target="../media/image92.png"/><Relationship Id="rId21" Type="http://schemas.openxmlformats.org/officeDocument/2006/relationships/image" Target="../media/image93.png"/><Relationship Id="rId22" Type="http://schemas.openxmlformats.org/officeDocument/2006/relationships/image" Target="../media/image94.png"/><Relationship Id="rId23" Type="http://schemas.openxmlformats.org/officeDocument/2006/relationships/image" Target="../media/image95.png"/><Relationship Id="rId24" Type="http://schemas.openxmlformats.org/officeDocument/2006/relationships/image" Target="../media/image96.png"/><Relationship Id="rId25" Type="http://schemas.openxmlformats.org/officeDocument/2006/relationships/image" Target="../media/image97.png"/><Relationship Id="rId26" Type="http://schemas.openxmlformats.org/officeDocument/2006/relationships/image" Target="../media/image98.png"/><Relationship Id="rId27" Type="http://schemas.openxmlformats.org/officeDocument/2006/relationships/image" Target="../media/image99.png"/><Relationship Id="rId28" Type="http://schemas.openxmlformats.org/officeDocument/2006/relationships/image" Target="../media/image100.png"/><Relationship Id="rId29" Type="http://schemas.openxmlformats.org/officeDocument/2006/relationships/image" Target="../media/image101.png"/><Relationship Id="rId30" Type="http://schemas.openxmlformats.org/officeDocument/2006/relationships/image" Target="../media/image102.png"/><Relationship Id="rId31" Type="http://schemas.openxmlformats.org/officeDocument/2006/relationships/image" Target="../media/image103.png"/><Relationship Id="rId32" Type="http://schemas.openxmlformats.org/officeDocument/2006/relationships/image" Target="../media/image104.png"/><Relationship Id="rId33" Type="http://schemas.openxmlformats.org/officeDocument/2006/relationships/image" Target="../media/image105.png"/><Relationship Id="rId34" Type="http://schemas.openxmlformats.org/officeDocument/2006/relationships/image" Target="../media/image106.png"/><Relationship Id="rId35" Type="http://schemas.openxmlformats.org/officeDocument/2006/relationships/image" Target="../media/image107.png"/><Relationship Id="rId36" Type="http://schemas.openxmlformats.org/officeDocument/2006/relationships/image" Target="../media/image108.png"/><Relationship Id="rId37" Type="http://schemas.openxmlformats.org/officeDocument/2006/relationships/image" Target="../media/image109.png"/><Relationship Id="rId38" Type="http://schemas.openxmlformats.org/officeDocument/2006/relationships/image" Target="../media/image110.png"/><Relationship Id="rId39" Type="http://schemas.openxmlformats.org/officeDocument/2006/relationships/image" Target="../media/image111.png"/><Relationship Id="rId40" Type="http://schemas.openxmlformats.org/officeDocument/2006/relationships/image" Target="../media/image112.png"/><Relationship Id="rId41" Type="http://schemas.openxmlformats.org/officeDocument/2006/relationships/image" Target="../media/image113.png"/><Relationship Id="rId42" Type="http://schemas.openxmlformats.org/officeDocument/2006/relationships/image" Target="../media/image114.png"/><Relationship Id="rId43" Type="http://schemas.openxmlformats.org/officeDocument/2006/relationships/image" Target="../media/image115.png"/><Relationship Id="rId44" Type="http://schemas.openxmlformats.org/officeDocument/2006/relationships/image" Target="../media/image116.png"/><Relationship Id="rId45" Type="http://schemas.openxmlformats.org/officeDocument/2006/relationships/image" Target="../media/image117.png"/><Relationship Id="rId46" Type="http://schemas.openxmlformats.org/officeDocument/2006/relationships/image" Target="../media/image118.png"/><Relationship Id="rId47" Type="http://schemas.openxmlformats.org/officeDocument/2006/relationships/image" Target="../media/image119.png"/><Relationship Id="rId48" Type="http://schemas.openxmlformats.org/officeDocument/2006/relationships/image" Target="../media/image120.png"/><Relationship Id="rId49" Type="http://schemas.openxmlformats.org/officeDocument/2006/relationships/image" Target="../media/image121.png"/><Relationship Id="rId50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Relationship Id="rId17" Type="http://schemas.openxmlformats.org/officeDocument/2006/relationships/image" Target="../media/image138.png"/><Relationship Id="rId18" Type="http://schemas.openxmlformats.org/officeDocument/2006/relationships/image" Target="../media/image139.png"/><Relationship Id="rId19" Type="http://schemas.openxmlformats.org/officeDocument/2006/relationships/image" Target="../media/image140.png"/><Relationship Id="rId20" Type="http://schemas.openxmlformats.org/officeDocument/2006/relationships/image" Target="../media/image141.png"/><Relationship Id="rId21" Type="http://schemas.openxmlformats.org/officeDocument/2006/relationships/image" Target="../media/image142.png"/><Relationship Id="rId22" Type="http://schemas.openxmlformats.org/officeDocument/2006/relationships/image" Target="../media/image143.png"/><Relationship Id="rId23" Type="http://schemas.openxmlformats.org/officeDocument/2006/relationships/image" Target="../media/image144.png"/><Relationship Id="rId24" Type="http://schemas.openxmlformats.org/officeDocument/2006/relationships/image" Target="../media/image145.png"/><Relationship Id="rId25" Type="http://schemas.openxmlformats.org/officeDocument/2006/relationships/image" Target="../media/image146.png"/><Relationship Id="rId26" Type="http://schemas.openxmlformats.org/officeDocument/2006/relationships/image" Target="../media/image147.png"/><Relationship Id="rId27" Type="http://schemas.openxmlformats.org/officeDocument/2006/relationships/image" Target="../media/image148.png"/><Relationship Id="rId28" Type="http://schemas.openxmlformats.org/officeDocument/2006/relationships/image" Target="../media/image149.png"/><Relationship Id="rId29" Type="http://schemas.openxmlformats.org/officeDocument/2006/relationships/image" Target="../media/image150.png"/><Relationship Id="rId30" Type="http://schemas.openxmlformats.org/officeDocument/2006/relationships/image" Target="../media/image151.png"/><Relationship Id="rId31" Type="http://schemas.openxmlformats.org/officeDocument/2006/relationships/image" Target="../media/image152.png"/><Relationship Id="rId32" Type="http://schemas.openxmlformats.org/officeDocument/2006/relationships/image" Target="../media/image153.png"/><Relationship Id="rId33" Type="http://schemas.openxmlformats.org/officeDocument/2006/relationships/image" Target="../media/image154.png"/><Relationship Id="rId34" Type="http://schemas.openxmlformats.org/officeDocument/2006/relationships/image" Target="../media/image155.png"/><Relationship Id="rId35" Type="http://schemas.openxmlformats.org/officeDocument/2006/relationships/image" Target="../media/image156.png"/><Relationship Id="rId36" Type="http://schemas.openxmlformats.org/officeDocument/2006/relationships/image" Target="../media/image157.png"/><Relationship Id="rId37" Type="http://schemas.openxmlformats.org/officeDocument/2006/relationships/image" Target="../media/image158.png"/><Relationship Id="rId38" Type="http://schemas.openxmlformats.org/officeDocument/2006/relationships/image" Target="../media/image159.png"/><Relationship Id="rId39" Type="http://schemas.openxmlformats.org/officeDocument/2006/relationships/image" Target="../media/image160.png"/><Relationship Id="rId40" Type="http://schemas.openxmlformats.org/officeDocument/2006/relationships/image" Target="../media/image161.png"/><Relationship Id="rId41" Type="http://schemas.openxmlformats.org/officeDocument/2006/relationships/image" Target="../media/image162.png"/><Relationship Id="rId42" Type="http://schemas.openxmlformats.org/officeDocument/2006/relationships/image" Target="../media/image163.png"/><Relationship Id="rId43" Type="http://schemas.openxmlformats.org/officeDocument/2006/relationships/image" Target="../media/image164.png"/><Relationship Id="rId44" Type="http://schemas.openxmlformats.org/officeDocument/2006/relationships/image" Target="../media/image165.png"/><Relationship Id="rId45" Type="http://schemas.openxmlformats.org/officeDocument/2006/relationships/image" Target="../media/image166.png"/><Relationship Id="rId46" Type="http://schemas.openxmlformats.org/officeDocument/2006/relationships/image" Target="../media/image167.png"/><Relationship Id="rId47" Type="http://schemas.openxmlformats.org/officeDocument/2006/relationships/image" Target="../media/image168.png"/><Relationship Id="rId48" Type="http://schemas.openxmlformats.org/officeDocument/2006/relationships/image" Target="../media/image169.png"/><Relationship Id="rId49" Type="http://schemas.openxmlformats.org/officeDocument/2006/relationships/image" Target="../media/image170.png"/><Relationship Id="rId50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Relationship Id="rId14" Type="http://schemas.openxmlformats.org/officeDocument/2006/relationships/image" Target="../media/image184.png"/><Relationship Id="rId15" Type="http://schemas.openxmlformats.org/officeDocument/2006/relationships/image" Target="../media/image185.png"/><Relationship Id="rId16" Type="http://schemas.openxmlformats.org/officeDocument/2006/relationships/image" Target="../media/image186.png"/><Relationship Id="rId17" Type="http://schemas.openxmlformats.org/officeDocument/2006/relationships/image" Target="../media/image187.png"/><Relationship Id="rId18" Type="http://schemas.openxmlformats.org/officeDocument/2006/relationships/image" Target="../media/image188.png"/><Relationship Id="rId19" Type="http://schemas.openxmlformats.org/officeDocument/2006/relationships/image" Target="../media/image189.png"/><Relationship Id="rId20" Type="http://schemas.openxmlformats.org/officeDocument/2006/relationships/image" Target="../media/image190.png"/><Relationship Id="rId21" Type="http://schemas.openxmlformats.org/officeDocument/2006/relationships/image" Target="../media/image191.png"/><Relationship Id="rId22" Type="http://schemas.openxmlformats.org/officeDocument/2006/relationships/image" Target="../media/image192.png"/><Relationship Id="rId23" Type="http://schemas.openxmlformats.org/officeDocument/2006/relationships/image" Target="../media/image193.png"/><Relationship Id="rId24" Type="http://schemas.openxmlformats.org/officeDocument/2006/relationships/image" Target="../media/image194.png"/><Relationship Id="rId25" Type="http://schemas.openxmlformats.org/officeDocument/2006/relationships/image" Target="../media/image195.png"/><Relationship Id="rId26" Type="http://schemas.openxmlformats.org/officeDocument/2006/relationships/image" Target="../media/image196.png"/><Relationship Id="rId27" Type="http://schemas.openxmlformats.org/officeDocument/2006/relationships/image" Target="../media/image197.png"/><Relationship Id="rId28" Type="http://schemas.openxmlformats.org/officeDocument/2006/relationships/image" Target="../media/image198.png"/><Relationship Id="rId29" Type="http://schemas.openxmlformats.org/officeDocument/2006/relationships/image" Target="../media/image199.png"/><Relationship Id="rId30" Type="http://schemas.openxmlformats.org/officeDocument/2006/relationships/image" Target="../media/image200.png"/><Relationship Id="rId31" Type="http://schemas.openxmlformats.org/officeDocument/2006/relationships/image" Target="../media/image201.png"/><Relationship Id="rId32" Type="http://schemas.openxmlformats.org/officeDocument/2006/relationships/image" Target="../media/image202.png"/><Relationship Id="rId33" Type="http://schemas.openxmlformats.org/officeDocument/2006/relationships/image" Target="../media/image203.png"/><Relationship Id="rId34" Type="http://schemas.openxmlformats.org/officeDocument/2006/relationships/image" Target="../media/image204.png"/><Relationship Id="rId35" Type="http://schemas.openxmlformats.org/officeDocument/2006/relationships/image" Target="../media/image205.png"/><Relationship Id="rId36" Type="http://schemas.openxmlformats.org/officeDocument/2006/relationships/image" Target="../media/image206.png"/><Relationship Id="rId37" Type="http://schemas.openxmlformats.org/officeDocument/2006/relationships/image" Target="../media/image207.png"/><Relationship Id="rId38" Type="http://schemas.openxmlformats.org/officeDocument/2006/relationships/image" Target="../media/image208.png"/><Relationship Id="rId39" Type="http://schemas.openxmlformats.org/officeDocument/2006/relationships/image" Target="../media/image209.png"/><Relationship Id="rId40" Type="http://schemas.openxmlformats.org/officeDocument/2006/relationships/image" Target="../media/image210.png"/><Relationship Id="rId41" Type="http://schemas.openxmlformats.org/officeDocument/2006/relationships/image" Target="../media/image211.png"/><Relationship Id="rId42" Type="http://schemas.openxmlformats.org/officeDocument/2006/relationships/image" Target="../media/image212.png"/><Relationship Id="rId43" Type="http://schemas.openxmlformats.org/officeDocument/2006/relationships/image" Target="../media/image213.png"/><Relationship Id="rId44" Type="http://schemas.openxmlformats.org/officeDocument/2006/relationships/image" Target="../media/image214.png"/><Relationship Id="rId45" Type="http://schemas.openxmlformats.org/officeDocument/2006/relationships/image" Target="../media/image215.png"/><Relationship Id="rId46" Type="http://schemas.openxmlformats.org/officeDocument/2006/relationships/image" Target="../media/image216.png"/><Relationship Id="rId47" Type="http://schemas.openxmlformats.org/officeDocument/2006/relationships/image" Target="../media/image217.png"/><Relationship Id="rId48" Type="http://schemas.openxmlformats.org/officeDocument/2006/relationships/image" Target="../media/image218.png"/><Relationship Id="rId49" Type="http://schemas.openxmlformats.org/officeDocument/2006/relationships/image" Target="../media/image219.png"/><Relationship Id="rId50" Type="http://schemas.openxmlformats.org/officeDocument/2006/relationships/image" Target="../media/image220.png"/><Relationship Id="rId51" Type="http://schemas.openxmlformats.org/officeDocument/2006/relationships/image" Target="../media/image221.png"/><Relationship Id="rId52" Type="http://schemas.openxmlformats.org/officeDocument/2006/relationships/image" Target="../media/image222.png"/><Relationship Id="rId53" Type="http://schemas.openxmlformats.org/officeDocument/2006/relationships/image" Target="../media/image223.png"/><Relationship Id="rId54" Type="http://schemas.openxmlformats.org/officeDocument/2006/relationships/image" Target="../media/image224.png"/><Relationship Id="rId55" Type="http://schemas.openxmlformats.org/officeDocument/2006/relationships/image" Target="../media/image225.png"/><Relationship Id="rId56" Type="http://schemas.openxmlformats.org/officeDocument/2006/relationships/image" Target="../media/image226.png"/><Relationship Id="rId57" Type="http://schemas.openxmlformats.org/officeDocument/2006/relationships/image" Target="../media/image227.png"/><Relationship Id="rId58" Type="http://schemas.openxmlformats.org/officeDocument/2006/relationships/image" Target="../media/image228.png"/><Relationship Id="rId59" Type="http://schemas.openxmlformats.org/officeDocument/2006/relationships/image" Target="../media/image229.png"/><Relationship Id="rId60" Type="http://schemas.openxmlformats.org/officeDocument/2006/relationships/image" Target="../media/image230.png"/><Relationship Id="rId61" Type="http://schemas.openxmlformats.org/officeDocument/2006/relationships/image" Target="../media/image231.png"/><Relationship Id="rId62" Type="http://schemas.openxmlformats.org/officeDocument/2006/relationships/image" Target="../media/image232.png"/><Relationship Id="rId63" Type="http://schemas.openxmlformats.org/officeDocument/2006/relationships/image" Target="../media/image233.png"/><Relationship Id="rId64" Type="http://schemas.openxmlformats.org/officeDocument/2006/relationships/image" Target="../media/image234.png"/><Relationship Id="rId65" Type="http://schemas.openxmlformats.org/officeDocument/2006/relationships/image" Target="../media/image235.png"/><Relationship Id="rId66" Type="http://schemas.openxmlformats.org/officeDocument/2006/relationships/image" Target="../media/image236.png"/><Relationship Id="rId67" Type="http://schemas.openxmlformats.org/officeDocument/2006/relationships/image" Target="../media/image237.png"/><Relationship Id="rId68" Type="http://schemas.openxmlformats.org/officeDocument/2006/relationships/image" Target="../media/image238.png"/><Relationship Id="rId69" Type="http://schemas.openxmlformats.org/officeDocument/2006/relationships/image" Target="../media/image239.png"/><Relationship Id="rId70" Type="http://schemas.openxmlformats.org/officeDocument/2006/relationships/image" Target="../media/image240.png"/><Relationship Id="rId71" Type="http://schemas.openxmlformats.org/officeDocument/2006/relationships/image" Target="../media/image241.png"/><Relationship Id="rId72" Type="http://schemas.openxmlformats.org/officeDocument/2006/relationships/image" Target="../media/image242.png"/><Relationship Id="rId73" Type="http://schemas.openxmlformats.org/officeDocument/2006/relationships/image" Target="../media/image243.png"/><Relationship Id="rId74" Type="http://schemas.openxmlformats.org/officeDocument/2006/relationships/image" Target="../media/image244.png"/><Relationship Id="rId75" Type="http://schemas.openxmlformats.org/officeDocument/2006/relationships/image" Target="../media/image245.png"/><Relationship Id="rId76" Type="http://schemas.openxmlformats.org/officeDocument/2006/relationships/image" Target="../media/image246.png"/><Relationship Id="rId77" Type="http://schemas.openxmlformats.org/officeDocument/2006/relationships/image" Target="../media/image247.png"/><Relationship Id="rId78" Type="http://schemas.openxmlformats.org/officeDocument/2006/relationships/image" Target="../media/image248.png"/><Relationship Id="rId79" Type="http://schemas.openxmlformats.org/officeDocument/2006/relationships/image" Target="../media/image249.png"/><Relationship Id="rId80" Type="http://schemas.openxmlformats.org/officeDocument/2006/relationships/image" Target="../media/image250.png"/><Relationship Id="rId81" Type="http://schemas.openxmlformats.org/officeDocument/2006/relationships/image" Target="../media/image251.png"/><Relationship Id="rId82" Type="http://schemas.openxmlformats.org/officeDocument/2006/relationships/image" Target="../media/image252.png"/><Relationship Id="rId83" Type="http://schemas.openxmlformats.org/officeDocument/2006/relationships/image" Target="../media/image253.png"/><Relationship Id="rId84" Type="http://schemas.openxmlformats.org/officeDocument/2006/relationships/image" Target="../media/image254.png"/><Relationship Id="rId85" Type="http://schemas.openxmlformats.org/officeDocument/2006/relationships/image" Target="../media/image255.png"/><Relationship Id="rId86" Type="http://schemas.openxmlformats.org/officeDocument/2006/relationships/image" Target="../media/image256.png"/><Relationship Id="rId87" Type="http://schemas.openxmlformats.org/officeDocument/2006/relationships/image" Target="../media/image257.png"/><Relationship Id="rId88" Type="http://schemas.openxmlformats.org/officeDocument/2006/relationships/image" Target="../media/image258.png"/><Relationship Id="rId89" Type="http://schemas.openxmlformats.org/officeDocument/2006/relationships/image" Target="../media/image259.png"/><Relationship Id="rId90" Type="http://schemas.openxmlformats.org/officeDocument/2006/relationships/image" Target="../media/image260.png"/><Relationship Id="rId91" Type="http://schemas.openxmlformats.org/officeDocument/2006/relationships/image" Target="../media/image261.png"/><Relationship Id="rId92" Type="http://schemas.openxmlformats.org/officeDocument/2006/relationships/image" Target="../media/image262.png"/><Relationship Id="rId93" Type="http://schemas.openxmlformats.org/officeDocument/2006/relationships/image" Target="../media/image263.png"/><Relationship Id="rId94" Type="http://schemas.openxmlformats.org/officeDocument/2006/relationships/image" Target="../media/image264.png"/><Relationship Id="rId95" Type="http://schemas.openxmlformats.org/officeDocument/2006/relationships/image" Target="../media/image265.png"/><Relationship Id="rId96" Type="http://schemas.openxmlformats.org/officeDocument/2006/relationships/image" Target="../media/image266.png"/><Relationship Id="rId97" Type="http://schemas.openxmlformats.org/officeDocument/2006/relationships/image" Target="../media/image267.png"/><Relationship Id="rId98" Type="http://schemas.openxmlformats.org/officeDocument/2006/relationships/image" Target="../media/image268.png"/><Relationship Id="rId99" Type="http://schemas.openxmlformats.org/officeDocument/2006/relationships/image" Target="../media/image269.png"/><Relationship Id="rId100" Type="http://schemas.openxmlformats.org/officeDocument/2006/relationships/image" Target="../media/image270.png"/><Relationship Id="rId101" Type="http://schemas.openxmlformats.org/officeDocument/2006/relationships/image" Target="../media/image271.png"/><Relationship Id="rId10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2.png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Relationship Id="rId11" Type="http://schemas.openxmlformats.org/officeDocument/2006/relationships/image" Target="../media/image282.png"/><Relationship Id="rId12" Type="http://schemas.openxmlformats.org/officeDocument/2006/relationships/image" Target="../media/image283.png"/><Relationship Id="rId13" Type="http://schemas.openxmlformats.org/officeDocument/2006/relationships/image" Target="../media/image284.png"/><Relationship Id="rId14" Type="http://schemas.openxmlformats.org/officeDocument/2006/relationships/image" Target="../media/image285.png"/><Relationship Id="rId1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6.png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Relationship Id="rId11" Type="http://schemas.openxmlformats.org/officeDocument/2006/relationships/image" Target="../media/image296.png"/><Relationship Id="rId12" Type="http://schemas.openxmlformats.org/officeDocument/2006/relationships/image" Target="../media/image297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300.png"/><Relationship Id="rId16" Type="http://schemas.openxmlformats.org/officeDocument/2006/relationships/image" Target="../media/image301.png"/><Relationship Id="rId17" Type="http://schemas.openxmlformats.org/officeDocument/2006/relationships/image" Target="../media/image302.png"/><Relationship Id="rId18" Type="http://schemas.openxmlformats.org/officeDocument/2006/relationships/image" Target="../media/image303.png"/><Relationship Id="rId19" Type="http://schemas.openxmlformats.org/officeDocument/2006/relationships/image" Target="../media/image304.png"/><Relationship Id="rId20" Type="http://schemas.openxmlformats.org/officeDocument/2006/relationships/image" Target="../media/image305.png"/><Relationship Id="rId21" Type="http://schemas.openxmlformats.org/officeDocument/2006/relationships/image" Target="../media/image306.png"/><Relationship Id="rId22" Type="http://schemas.openxmlformats.org/officeDocument/2006/relationships/image" Target="../media/image307.png"/><Relationship Id="rId23" Type="http://schemas.openxmlformats.org/officeDocument/2006/relationships/image" Target="../media/image308.png"/><Relationship Id="rId24" Type="http://schemas.openxmlformats.org/officeDocument/2006/relationships/image" Target="../media/image309.png"/><Relationship Id="rId25" Type="http://schemas.openxmlformats.org/officeDocument/2006/relationships/image" Target="../media/image310.png"/><Relationship Id="rId26" Type="http://schemas.openxmlformats.org/officeDocument/2006/relationships/image" Target="../media/image311.png"/><Relationship Id="rId27" Type="http://schemas.openxmlformats.org/officeDocument/2006/relationships/image" Target="../media/image312.png"/><Relationship Id="rId28" Type="http://schemas.openxmlformats.org/officeDocument/2006/relationships/image" Target="../media/image313.png"/><Relationship Id="rId29" Type="http://schemas.openxmlformats.org/officeDocument/2006/relationships/image" Target="../media/image314.png"/><Relationship Id="rId30" Type="http://schemas.openxmlformats.org/officeDocument/2006/relationships/image" Target="../media/image315.png"/><Relationship Id="rId31" Type="http://schemas.openxmlformats.org/officeDocument/2006/relationships/image" Target="../media/image316.png"/><Relationship Id="rId32" Type="http://schemas.openxmlformats.org/officeDocument/2006/relationships/image" Target="../media/image317.png"/><Relationship Id="rId33" Type="http://schemas.openxmlformats.org/officeDocument/2006/relationships/image" Target="../media/image318.png"/><Relationship Id="rId34" Type="http://schemas.openxmlformats.org/officeDocument/2006/relationships/image" Target="../media/image319.png"/><Relationship Id="rId35" Type="http://schemas.openxmlformats.org/officeDocument/2006/relationships/image" Target="../media/image320.png"/><Relationship Id="rId36" Type="http://schemas.openxmlformats.org/officeDocument/2006/relationships/image" Target="../media/image321.png"/><Relationship Id="rId37" Type="http://schemas.openxmlformats.org/officeDocument/2006/relationships/image" Target="../media/image322.png"/><Relationship Id="rId38" Type="http://schemas.openxmlformats.org/officeDocument/2006/relationships/image" Target="../media/image323.png"/><Relationship Id="rId39" Type="http://schemas.openxmlformats.org/officeDocument/2006/relationships/image" Target="../media/image324.png"/><Relationship Id="rId40" Type="http://schemas.openxmlformats.org/officeDocument/2006/relationships/image" Target="../media/image325.png"/><Relationship Id="rId41" Type="http://schemas.openxmlformats.org/officeDocument/2006/relationships/image" Target="../media/image326.png"/><Relationship Id="rId42" Type="http://schemas.openxmlformats.org/officeDocument/2006/relationships/image" Target="../media/image327.png"/><Relationship Id="rId43" Type="http://schemas.openxmlformats.org/officeDocument/2006/relationships/image" Target="../media/image328.png"/><Relationship Id="rId44" Type="http://schemas.openxmlformats.org/officeDocument/2006/relationships/image" Target="../media/image329.png"/><Relationship Id="rId45" Type="http://schemas.openxmlformats.org/officeDocument/2006/relationships/image" Target="../media/image330.png"/><Relationship Id="rId46" Type="http://schemas.openxmlformats.org/officeDocument/2006/relationships/image" Target="../media/image331.png"/><Relationship Id="rId47" Type="http://schemas.openxmlformats.org/officeDocument/2006/relationships/image" Target="../media/image332.png"/><Relationship Id="rId48" Type="http://schemas.openxmlformats.org/officeDocument/2006/relationships/image" Target="../media/image333.png"/><Relationship Id="rId49" Type="http://schemas.openxmlformats.org/officeDocument/2006/relationships/image" Target="../media/image334.png"/><Relationship Id="rId50" Type="http://schemas.openxmlformats.org/officeDocument/2006/relationships/image" Target="../media/image335.png"/><Relationship Id="rId51" Type="http://schemas.openxmlformats.org/officeDocument/2006/relationships/image" Target="../media/image336.png"/><Relationship Id="rId52" Type="http://schemas.openxmlformats.org/officeDocument/2006/relationships/image" Target="../media/image337.png"/><Relationship Id="rId53" Type="http://schemas.openxmlformats.org/officeDocument/2006/relationships/image" Target="../media/image338.png"/><Relationship Id="rId54" Type="http://schemas.openxmlformats.org/officeDocument/2006/relationships/image" Target="../media/image339.png"/><Relationship Id="rId55" Type="http://schemas.openxmlformats.org/officeDocument/2006/relationships/image" Target="../media/image340.png"/><Relationship Id="rId56" Type="http://schemas.openxmlformats.org/officeDocument/2006/relationships/image" Target="../media/image341.png"/><Relationship Id="rId57" Type="http://schemas.openxmlformats.org/officeDocument/2006/relationships/image" Target="../media/image342.png"/><Relationship Id="rId58" Type="http://schemas.openxmlformats.org/officeDocument/2006/relationships/image" Target="../media/image343.png"/><Relationship Id="rId59" Type="http://schemas.openxmlformats.org/officeDocument/2006/relationships/image" Target="../media/image344.png"/><Relationship Id="rId60" Type="http://schemas.openxmlformats.org/officeDocument/2006/relationships/image" Target="../media/image345.png"/><Relationship Id="rId61" Type="http://schemas.openxmlformats.org/officeDocument/2006/relationships/image" Target="../media/image346.png"/><Relationship Id="rId62" Type="http://schemas.openxmlformats.org/officeDocument/2006/relationships/image" Target="../media/image347.png"/><Relationship Id="rId63" Type="http://schemas.openxmlformats.org/officeDocument/2006/relationships/image" Target="../media/image348.png"/><Relationship Id="rId64" Type="http://schemas.openxmlformats.org/officeDocument/2006/relationships/image" Target="../media/image349.png"/><Relationship Id="rId65" Type="http://schemas.openxmlformats.org/officeDocument/2006/relationships/image" Target="../media/image350.png"/><Relationship Id="rId66" Type="http://schemas.openxmlformats.org/officeDocument/2006/relationships/image" Target="../media/image351.png"/><Relationship Id="rId67" Type="http://schemas.openxmlformats.org/officeDocument/2006/relationships/image" Target="../media/image352.png"/><Relationship Id="rId68" Type="http://schemas.openxmlformats.org/officeDocument/2006/relationships/image" Target="../media/image353.png"/><Relationship Id="rId69" Type="http://schemas.openxmlformats.org/officeDocument/2006/relationships/image" Target="../media/image354.png"/><Relationship Id="rId70" Type="http://schemas.openxmlformats.org/officeDocument/2006/relationships/image" Target="../media/image355.png"/><Relationship Id="rId71" Type="http://schemas.openxmlformats.org/officeDocument/2006/relationships/image" Target="../media/image356.png"/><Relationship Id="rId72" Type="http://schemas.openxmlformats.org/officeDocument/2006/relationships/image" Target="../media/image357.png"/><Relationship Id="rId73" Type="http://schemas.openxmlformats.org/officeDocument/2006/relationships/image" Target="../media/image358.png"/><Relationship Id="rId74" Type="http://schemas.openxmlformats.org/officeDocument/2006/relationships/image" Target="../media/image359.png"/><Relationship Id="rId75" Type="http://schemas.openxmlformats.org/officeDocument/2006/relationships/image" Target="../media/image360.png"/><Relationship Id="rId76" Type="http://schemas.openxmlformats.org/officeDocument/2006/relationships/image" Target="../media/image361.png"/><Relationship Id="rId77" Type="http://schemas.openxmlformats.org/officeDocument/2006/relationships/image" Target="../media/image362.png"/><Relationship Id="rId78" Type="http://schemas.openxmlformats.org/officeDocument/2006/relationships/image" Target="../media/image363.png"/><Relationship Id="rId79" Type="http://schemas.openxmlformats.org/officeDocument/2006/relationships/image" Target="../media/image364.png"/><Relationship Id="rId80" Type="http://schemas.openxmlformats.org/officeDocument/2006/relationships/image" Target="../media/image365.png"/><Relationship Id="rId81" Type="http://schemas.openxmlformats.org/officeDocument/2006/relationships/image" Target="../media/image366.png"/><Relationship Id="rId82" Type="http://schemas.openxmlformats.org/officeDocument/2006/relationships/image" Target="../media/image367.png"/><Relationship Id="rId83" Type="http://schemas.openxmlformats.org/officeDocument/2006/relationships/image" Target="../media/image368.png"/><Relationship Id="rId84" Type="http://schemas.openxmlformats.org/officeDocument/2006/relationships/image" Target="../media/image369.png"/><Relationship Id="rId85" Type="http://schemas.openxmlformats.org/officeDocument/2006/relationships/image" Target="../media/image370.png"/><Relationship Id="rId86" Type="http://schemas.openxmlformats.org/officeDocument/2006/relationships/image" Target="../media/image371.png"/><Relationship Id="rId87" Type="http://schemas.openxmlformats.org/officeDocument/2006/relationships/image" Target="../media/image372.png"/><Relationship Id="rId88" Type="http://schemas.openxmlformats.org/officeDocument/2006/relationships/image" Target="../media/image373.png"/><Relationship Id="rId89" Type="http://schemas.openxmlformats.org/officeDocument/2006/relationships/image" Target="../media/image374.png"/><Relationship Id="rId90" Type="http://schemas.openxmlformats.org/officeDocument/2006/relationships/image" Target="../media/image375.png"/><Relationship Id="rId91" Type="http://schemas.openxmlformats.org/officeDocument/2006/relationships/image" Target="../media/image376.png"/><Relationship Id="rId92" Type="http://schemas.openxmlformats.org/officeDocument/2006/relationships/image" Target="../media/image377.png"/><Relationship Id="rId93" Type="http://schemas.openxmlformats.org/officeDocument/2006/relationships/image" Target="../media/image378.png"/><Relationship Id="rId94" Type="http://schemas.openxmlformats.org/officeDocument/2006/relationships/image" Target="../media/image379.png"/><Relationship Id="rId95" Type="http://schemas.openxmlformats.org/officeDocument/2006/relationships/image" Target="../media/image380.png"/><Relationship Id="rId96" Type="http://schemas.openxmlformats.org/officeDocument/2006/relationships/image" Target="../media/image381.png"/><Relationship Id="rId97" Type="http://schemas.openxmlformats.org/officeDocument/2006/relationships/image" Target="../media/image382.png"/><Relationship Id="rId98" Type="http://schemas.openxmlformats.org/officeDocument/2006/relationships/image" Target="../media/image383.png"/><Relationship Id="rId99" Type="http://schemas.openxmlformats.org/officeDocument/2006/relationships/image" Target="../media/image384.png"/><Relationship Id="rId100" Type="http://schemas.openxmlformats.org/officeDocument/2006/relationships/image" Target="../media/image385.png"/><Relationship Id="rId101" Type="http://schemas.openxmlformats.org/officeDocument/2006/relationships/image" Target="../media/image386.png"/><Relationship Id="rId102" Type="http://schemas.openxmlformats.org/officeDocument/2006/relationships/image" Target="../media/image387.png"/><Relationship Id="rId103" Type="http://schemas.openxmlformats.org/officeDocument/2006/relationships/image" Target="../media/image388.png"/><Relationship Id="rId104" Type="http://schemas.openxmlformats.org/officeDocument/2006/relationships/image" Target="../media/image389.png"/><Relationship Id="rId105" Type="http://schemas.openxmlformats.org/officeDocument/2006/relationships/image" Target="../media/image390.png"/><Relationship Id="rId106" Type="http://schemas.openxmlformats.org/officeDocument/2006/relationships/image" Target="../media/image391.png"/><Relationship Id="rId107" Type="http://schemas.openxmlformats.org/officeDocument/2006/relationships/image" Target="../media/image392.png"/><Relationship Id="rId108" Type="http://schemas.openxmlformats.org/officeDocument/2006/relationships/image" Target="../media/image393.png"/><Relationship Id="rId109" Type="http://schemas.openxmlformats.org/officeDocument/2006/relationships/image" Target="../media/image394.png"/><Relationship Id="rId110" Type="http://schemas.openxmlformats.org/officeDocument/2006/relationships/image" Target="../media/image395.png"/><Relationship Id="rId111" Type="http://schemas.openxmlformats.org/officeDocument/2006/relationships/image" Target="../media/image396.png"/><Relationship Id="rId112" Type="http://schemas.openxmlformats.org/officeDocument/2006/relationships/image" Target="../media/image397.png"/><Relationship Id="rId113" Type="http://schemas.openxmlformats.org/officeDocument/2006/relationships/image" Target="../media/image398.png"/><Relationship Id="rId114" Type="http://schemas.openxmlformats.org/officeDocument/2006/relationships/image" Target="../media/image399.png"/><Relationship Id="rId115" Type="http://schemas.openxmlformats.org/officeDocument/2006/relationships/image" Target="../media/image400.png"/><Relationship Id="rId116" Type="http://schemas.openxmlformats.org/officeDocument/2006/relationships/image" Target="../media/image401.png"/><Relationship Id="rId117" Type="http://schemas.openxmlformats.org/officeDocument/2006/relationships/image" Target="../media/image402.png"/><Relationship Id="rId118" Type="http://schemas.openxmlformats.org/officeDocument/2006/relationships/image" Target="../media/image403.png"/><Relationship Id="rId119" Type="http://schemas.openxmlformats.org/officeDocument/2006/relationships/image" Target="../media/image404.png"/><Relationship Id="rId120" Type="http://schemas.openxmlformats.org/officeDocument/2006/relationships/image" Target="../media/image405.png"/><Relationship Id="rId121" Type="http://schemas.openxmlformats.org/officeDocument/2006/relationships/image" Target="../media/image406.png"/><Relationship Id="rId122" Type="http://schemas.openxmlformats.org/officeDocument/2006/relationships/image" Target="../media/image407.png"/><Relationship Id="rId123" Type="http://schemas.openxmlformats.org/officeDocument/2006/relationships/image" Target="../media/image408.png"/><Relationship Id="rId124" Type="http://schemas.openxmlformats.org/officeDocument/2006/relationships/image" Target="../media/image409.png"/><Relationship Id="rId125" Type="http://schemas.openxmlformats.org/officeDocument/2006/relationships/image" Target="../media/image410.png"/><Relationship Id="rId126" Type="http://schemas.openxmlformats.org/officeDocument/2006/relationships/image" Target="../media/image411.png"/><Relationship Id="rId127" Type="http://schemas.openxmlformats.org/officeDocument/2006/relationships/image" Target="../media/image412.png"/><Relationship Id="rId128" Type="http://schemas.openxmlformats.org/officeDocument/2006/relationships/image" Target="../media/image413.png"/><Relationship Id="rId129" Type="http://schemas.openxmlformats.org/officeDocument/2006/relationships/image" Target="../media/image414.png"/><Relationship Id="rId130" Type="http://schemas.openxmlformats.org/officeDocument/2006/relationships/image" Target="../media/image415.png"/><Relationship Id="rId131" Type="http://schemas.openxmlformats.org/officeDocument/2006/relationships/image" Target="../media/image416.png"/><Relationship Id="rId132" Type="http://schemas.openxmlformats.org/officeDocument/2006/relationships/image" Target="../media/image417.png"/><Relationship Id="rId133" Type="http://schemas.openxmlformats.org/officeDocument/2006/relationships/image" Target="../media/image418.png"/><Relationship Id="rId134" Type="http://schemas.openxmlformats.org/officeDocument/2006/relationships/image" Target="../media/image419.png"/><Relationship Id="rId135" Type="http://schemas.openxmlformats.org/officeDocument/2006/relationships/image" Target="../media/image420.png"/><Relationship Id="rId136" Type="http://schemas.openxmlformats.org/officeDocument/2006/relationships/image" Target="../media/image421.png"/><Relationship Id="rId137" Type="http://schemas.openxmlformats.org/officeDocument/2006/relationships/image" Target="../media/image422.png"/><Relationship Id="rId138" Type="http://schemas.openxmlformats.org/officeDocument/2006/relationships/image" Target="../media/image423.png"/><Relationship Id="rId139" Type="http://schemas.openxmlformats.org/officeDocument/2006/relationships/image" Target="../media/image424.png"/><Relationship Id="rId140" Type="http://schemas.openxmlformats.org/officeDocument/2006/relationships/image" Target="../media/image425.png"/><Relationship Id="rId141" Type="http://schemas.openxmlformats.org/officeDocument/2006/relationships/image" Target="../media/image426.png"/><Relationship Id="rId142" Type="http://schemas.openxmlformats.org/officeDocument/2006/relationships/image" Target="../media/image427.png"/><Relationship Id="rId143" Type="http://schemas.openxmlformats.org/officeDocument/2006/relationships/image" Target="../media/image428.png"/><Relationship Id="rId144" Type="http://schemas.openxmlformats.org/officeDocument/2006/relationships/image" Target="../media/image429.png"/><Relationship Id="rId145" Type="http://schemas.openxmlformats.org/officeDocument/2006/relationships/image" Target="../media/image430.png"/><Relationship Id="rId146" Type="http://schemas.openxmlformats.org/officeDocument/2006/relationships/image" Target="../media/image431.png"/><Relationship Id="rId147" Type="http://schemas.openxmlformats.org/officeDocument/2006/relationships/image" Target="../media/image432.png"/><Relationship Id="rId148" Type="http://schemas.openxmlformats.org/officeDocument/2006/relationships/image" Target="../media/image433.png"/><Relationship Id="rId149" Type="http://schemas.openxmlformats.org/officeDocument/2006/relationships/image" Target="../media/image434.png"/><Relationship Id="rId150" Type="http://schemas.openxmlformats.org/officeDocument/2006/relationships/image" Target="../media/image435.png"/><Relationship Id="rId151" Type="http://schemas.openxmlformats.org/officeDocument/2006/relationships/image" Target="../media/image436.png"/><Relationship Id="rId152" Type="http://schemas.openxmlformats.org/officeDocument/2006/relationships/image" Target="../media/image437.png"/><Relationship Id="rId153" Type="http://schemas.openxmlformats.org/officeDocument/2006/relationships/image" Target="../media/image438.png"/><Relationship Id="rId154" Type="http://schemas.openxmlformats.org/officeDocument/2006/relationships/image" Target="../media/image439.png"/><Relationship Id="rId155" Type="http://schemas.openxmlformats.org/officeDocument/2006/relationships/image" Target="../media/image440.png"/><Relationship Id="rId156" Type="http://schemas.openxmlformats.org/officeDocument/2006/relationships/image" Target="../media/image441.png"/><Relationship Id="rId157" Type="http://schemas.openxmlformats.org/officeDocument/2006/relationships/image" Target="../media/image442.png"/><Relationship Id="rId158" Type="http://schemas.openxmlformats.org/officeDocument/2006/relationships/image" Target="../media/image443.png"/><Relationship Id="rId159" Type="http://schemas.openxmlformats.org/officeDocument/2006/relationships/image" Target="../media/image444.png"/><Relationship Id="rId160" Type="http://schemas.openxmlformats.org/officeDocument/2006/relationships/image" Target="../media/image445.png"/><Relationship Id="rId161" Type="http://schemas.openxmlformats.org/officeDocument/2006/relationships/image" Target="../media/image446.png"/><Relationship Id="rId162" Type="http://schemas.openxmlformats.org/officeDocument/2006/relationships/image" Target="../media/image447.png"/><Relationship Id="rId163" Type="http://schemas.openxmlformats.org/officeDocument/2006/relationships/image" Target="../media/image448.png"/><Relationship Id="rId164" Type="http://schemas.openxmlformats.org/officeDocument/2006/relationships/image" Target="../media/image449.png"/><Relationship Id="rId165" Type="http://schemas.openxmlformats.org/officeDocument/2006/relationships/image" Target="../media/image450.png"/><Relationship Id="rId166" Type="http://schemas.openxmlformats.org/officeDocument/2006/relationships/image" Target="../media/image451.png"/><Relationship Id="rId167" Type="http://schemas.openxmlformats.org/officeDocument/2006/relationships/image" Target="../media/image452.png"/><Relationship Id="rId168" Type="http://schemas.openxmlformats.org/officeDocument/2006/relationships/image" Target="../media/image453.png"/><Relationship Id="rId169" Type="http://schemas.openxmlformats.org/officeDocument/2006/relationships/image" Target="../media/image454.png"/><Relationship Id="rId170" Type="http://schemas.openxmlformats.org/officeDocument/2006/relationships/image" Target="../media/image455.png"/><Relationship Id="rId171" Type="http://schemas.openxmlformats.org/officeDocument/2006/relationships/image" Target="../media/image456.png"/><Relationship Id="rId172" Type="http://schemas.openxmlformats.org/officeDocument/2006/relationships/image" Target="../media/image457.png"/><Relationship Id="rId173" Type="http://schemas.openxmlformats.org/officeDocument/2006/relationships/image" Target="../media/image458.png"/><Relationship Id="rId174" Type="http://schemas.openxmlformats.org/officeDocument/2006/relationships/image" Target="../media/image459.png"/><Relationship Id="rId175" Type="http://schemas.openxmlformats.org/officeDocument/2006/relationships/image" Target="../media/image460.png"/><Relationship Id="rId176" Type="http://schemas.openxmlformats.org/officeDocument/2006/relationships/image" Target="../media/image461.png"/><Relationship Id="rId177" Type="http://schemas.openxmlformats.org/officeDocument/2006/relationships/image" Target="../media/image462.png"/><Relationship Id="rId178" Type="http://schemas.openxmlformats.org/officeDocument/2006/relationships/image" Target="../media/image463.png"/><Relationship Id="rId179" Type="http://schemas.openxmlformats.org/officeDocument/2006/relationships/image" Target="../media/image464.png"/><Relationship Id="rId180" Type="http://schemas.openxmlformats.org/officeDocument/2006/relationships/image" Target="../media/image465.png"/><Relationship Id="rId181" Type="http://schemas.openxmlformats.org/officeDocument/2006/relationships/image" Target="../media/image466.png"/><Relationship Id="rId182" Type="http://schemas.openxmlformats.org/officeDocument/2006/relationships/image" Target="../media/image467.png"/><Relationship Id="rId183" Type="http://schemas.openxmlformats.org/officeDocument/2006/relationships/image" Target="../media/image468.png"/><Relationship Id="rId184" Type="http://schemas.openxmlformats.org/officeDocument/2006/relationships/image" Target="../media/image469.png"/><Relationship Id="rId185" Type="http://schemas.openxmlformats.org/officeDocument/2006/relationships/image" Target="../media/image470.png"/><Relationship Id="rId186" Type="http://schemas.openxmlformats.org/officeDocument/2006/relationships/image" Target="../media/image471.png"/><Relationship Id="rId187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72.png"/><Relationship Id="rId2" Type="http://schemas.openxmlformats.org/officeDocument/2006/relationships/image" Target="../media/image473.png"/><Relationship Id="rId3" Type="http://schemas.openxmlformats.org/officeDocument/2006/relationships/image" Target="../media/image474.png"/><Relationship Id="rId4" Type="http://schemas.openxmlformats.org/officeDocument/2006/relationships/image" Target="../media/image475.png"/><Relationship Id="rId5" Type="http://schemas.openxmlformats.org/officeDocument/2006/relationships/image" Target="../media/image476.png"/><Relationship Id="rId6" Type="http://schemas.openxmlformats.org/officeDocument/2006/relationships/image" Target="../media/image477.png"/><Relationship Id="rId7" Type="http://schemas.openxmlformats.org/officeDocument/2006/relationships/image" Target="../media/image478.png"/><Relationship Id="rId8" Type="http://schemas.openxmlformats.org/officeDocument/2006/relationships/image" Target="../media/image479.png"/><Relationship Id="rId9" Type="http://schemas.openxmlformats.org/officeDocument/2006/relationships/image" Target="../media/image480.png"/><Relationship Id="rId10" Type="http://schemas.openxmlformats.org/officeDocument/2006/relationships/image" Target="../media/image481.png"/><Relationship Id="rId11" Type="http://schemas.openxmlformats.org/officeDocument/2006/relationships/image" Target="../media/image482.png"/><Relationship Id="rId12" Type="http://schemas.openxmlformats.org/officeDocument/2006/relationships/image" Target="../media/image483.png"/><Relationship Id="rId13" Type="http://schemas.openxmlformats.org/officeDocument/2006/relationships/image" Target="../media/image484.png"/><Relationship Id="rId14" Type="http://schemas.openxmlformats.org/officeDocument/2006/relationships/image" Target="../media/image485.png"/><Relationship Id="rId15" Type="http://schemas.openxmlformats.org/officeDocument/2006/relationships/image" Target="../media/image486.png"/><Relationship Id="rId16" Type="http://schemas.openxmlformats.org/officeDocument/2006/relationships/image" Target="../media/image487.png"/><Relationship Id="rId17" Type="http://schemas.openxmlformats.org/officeDocument/2006/relationships/image" Target="../media/image488.png"/><Relationship Id="rId18" Type="http://schemas.openxmlformats.org/officeDocument/2006/relationships/image" Target="../media/image489.png"/><Relationship Id="rId19" Type="http://schemas.openxmlformats.org/officeDocument/2006/relationships/image" Target="../media/image490.png"/><Relationship Id="rId20" Type="http://schemas.openxmlformats.org/officeDocument/2006/relationships/image" Target="../media/image491.png"/><Relationship Id="rId2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92.png"/><Relationship Id="rId2" Type="http://schemas.openxmlformats.org/officeDocument/2006/relationships/image" Target="../media/image493.png"/><Relationship Id="rId3" Type="http://schemas.openxmlformats.org/officeDocument/2006/relationships/image" Target="../media/image494.png"/><Relationship Id="rId4" Type="http://schemas.openxmlformats.org/officeDocument/2006/relationships/image" Target="../media/image495.png"/><Relationship Id="rId5" Type="http://schemas.openxmlformats.org/officeDocument/2006/relationships/image" Target="../media/image496.png"/><Relationship Id="rId6" Type="http://schemas.openxmlformats.org/officeDocument/2006/relationships/image" Target="../media/image497.png"/><Relationship Id="rId7" Type="http://schemas.openxmlformats.org/officeDocument/2006/relationships/image" Target="../media/image498.png"/><Relationship Id="rId8" Type="http://schemas.openxmlformats.org/officeDocument/2006/relationships/image" Target="../media/image499.png"/><Relationship Id="rId9" Type="http://schemas.openxmlformats.org/officeDocument/2006/relationships/image" Target="../media/image500.png"/><Relationship Id="rId10" Type="http://schemas.openxmlformats.org/officeDocument/2006/relationships/image" Target="../media/image501.png"/><Relationship Id="rId11" Type="http://schemas.openxmlformats.org/officeDocument/2006/relationships/image" Target="../media/image502.png"/><Relationship Id="rId12" Type="http://schemas.openxmlformats.org/officeDocument/2006/relationships/image" Target="../media/image503.png"/><Relationship Id="rId13" Type="http://schemas.openxmlformats.org/officeDocument/2006/relationships/image" Target="../media/image504.png"/><Relationship Id="rId14" Type="http://schemas.openxmlformats.org/officeDocument/2006/relationships/image" Target="../media/image505.png"/><Relationship Id="rId15" Type="http://schemas.openxmlformats.org/officeDocument/2006/relationships/image" Target="../media/image506.png"/><Relationship Id="rId16" Type="http://schemas.openxmlformats.org/officeDocument/2006/relationships/image" Target="../media/image507.png"/><Relationship Id="rId17" Type="http://schemas.openxmlformats.org/officeDocument/2006/relationships/image" Target="../media/image508.png"/><Relationship Id="rId18" Type="http://schemas.openxmlformats.org/officeDocument/2006/relationships/image" Target="../media/image509.png"/><Relationship Id="rId19" Type="http://schemas.openxmlformats.org/officeDocument/2006/relationships/image" Target="../media/image510.png"/><Relationship Id="rId20" Type="http://schemas.openxmlformats.org/officeDocument/2006/relationships/image" Target="../media/image511.png"/><Relationship Id="rId21" Type="http://schemas.openxmlformats.org/officeDocument/2006/relationships/image" Target="../media/image512.png"/><Relationship Id="rId22" Type="http://schemas.openxmlformats.org/officeDocument/2006/relationships/image" Target="../media/image513.png"/><Relationship Id="rId23" Type="http://schemas.openxmlformats.org/officeDocument/2006/relationships/image" Target="../media/image514.png"/><Relationship Id="rId24" Type="http://schemas.openxmlformats.org/officeDocument/2006/relationships/image" Target="../media/image515.png"/><Relationship Id="rId25" Type="http://schemas.openxmlformats.org/officeDocument/2006/relationships/image" Target="../media/image516.png"/><Relationship Id="rId26" Type="http://schemas.openxmlformats.org/officeDocument/2006/relationships/image" Target="../media/image517.png"/><Relationship Id="rId27" Type="http://schemas.openxmlformats.org/officeDocument/2006/relationships/image" Target="../media/image518.png"/><Relationship Id="rId28" Type="http://schemas.openxmlformats.org/officeDocument/2006/relationships/image" Target="../media/image519.png"/><Relationship Id="rId29" Type="http://schemas.openxmlformats.org/officeDocument/2006/relationships/image" Target="../media/image520.png"/><Relationship Id="rId30" Type="http://schemas.openxmlformats.org/officeDocument/2006/relationships/image" Target="../media/image521.png"/><Relationship Id="rId31" Type="http://schemas.openxmlformats.org/officeDocument/2006/relationships/image" Target="../media/image522.png"/><Relationship Id="rId32" Type="http://schemas.openxmlformats.org/officeDocument/2006/relationships/image" Target="../media/image523.png"/><Relationship Id="rId33" Type="http://schemas.openxmlformats.org/officeDocument/2006/relationships/image" Target="../media/image524.png"/><Relationship Id="rId34" Type="http://schemas.openxmlformats.org/officeDocument/2006/relationships/image" Target="../media/image525.png"/><Relationship Id="rId35" Type="http://schemas.openxmlformats.org/officeDocument/2006/relationships/image" Target="../media/image526.png"/><Relationship Id="rId36" Type="http://schemas.openxmlformats.org/officeDocument/2006/relationships/image" Target="../media/image527.png"/><Relationship Id="rId37" Type="http://schemas.openxmlformats.org/officeDocument/2006/relationships/image" Target="../media/image528.png"/><Relationship Id="rId38" Type="http://schemas.openxmlformats.org/officeDocument/2006/relationships/image" Target="../media/image529.png"/><Relationship Id="rId39" Type="http://schemas.openxmlformats.org/officeDocument/2006/relationships/image" Target="../media/image530.png"/><Relationship Id="rId40" Type="http://schemas.openxmlformats.org/officeDocument/2006/relationships/image" Target="../media/image531.png"/><Relationship Id="rId41" Type="http://schemas.openxmlformats.org/officeDocument/2006/relationships/image" Target="../media/image532.png"/><Relationship Id="rId42" Type="http://schemas.openxmlformats.org/officeDocument/2006/relationships/image" Target="../media/image533.png"/><Relationship Id="rId43" Type="http://schemas.openxmlformats.org/officeDocument/2006/relationships/image" Target="../media/image534.png"/><Relationship Id="rId44" Type="http://schemas.openxmlformats.org/officeDocument/2006/relationships/image" Target="../media/image535.png"/><Relationship Id="rId45" Type="http://schemas.openxmlformats.org/officeDocument/2006/relationships/image" Target="../media/image536.png"/><Relationship Id="rId46" Type="http://schemas.openxmlformats.org/officeDocument/2006/relationships/image" Target="../media/image537.png"/><Relationship Id="rId47" Type="http://schemas.openxmlformats.org/officeDocument/2006/relationships/image" Target="../media/image538.png"/><Relationship Id="rId48" Type="http://schemas.openxmlformats.org/officeDocument/2006/relationships/image" Target="../media/image539.png"/><Relationship Id="rId49" Type="http://schemas.openxmlformats.org/officeDocument/2006/relationships/image" Target="../media/image540.png"/><Relationship Id="rId50" Type="http://schemas.openxmlformats.org/officeDocument/2006/relationships/image" Target="../media/image541.png"/><Relationship Id="rId51" Type="http://schemas.openxmlformats.org/officeDocument/2006/relationships/image" Target="../media/image542.png"/><Relationship Id="rId52" Type="http://schemas.openxmlformats.org/officeDocument/2006/relationships/image" Target="../media/image543.png"/><Relationship Id="rId53" Type="http://schemas.openxmlformats.org/officeDocument/2006/relationships/image" Target="../media/image544.png"/><Relationship Id="rId54" Type="http://schemas.openxmlformats.org/officeDocument/2006/relationships/image" Target="../media/image545.png"/><Relationship Id="rId55" Type="http://schemas.openxmlformats.org/officeDocument/2006/relationships/image" Target="../media/image546.png"/><Relationship Id="rId56" Type="http://schemas.openxmlformats.org/officeDocument/2006/relationships/image" Target="../media/image547.png"/><Relationship Id="rId57" Type="http://schemas.openxmlformats.org/officeDocument/2006/relationships/image" Target="../media/image548.png"/><Relationship Id="rId58" Type="http://schemas.openxmlformats.org/officeDocument/2006/relationships/image" Target="../media/image549.png"/><Relationship Id="rId59" Type="http://schemas.openxmlformats.org/officeDocument/2006/relationships/image" Target="../media/image550.png"/><Relationship Id="rId60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51.png"/><Relationship Id="rId2" Type="http://schemas.openxmlformats.org/officeDocument/2006/relationships/image" Target="../media/image552.png"/><Relationship Id="rId3" Type="http://schemas.openxmlformats.org/officeDocument/2006/relationships/image" Target="../media/image553.png"/><Relationship Id="rId4" Type="http://schemas.openxmlformats.org/officeDocument/2006/relationships/image" Target="../media/image554.png"/><Relationship Id="rId5" Type="http://schemas.openxmlformats.org/officeDocument/2006/relationships/image" Target="../media/image555.png"/><Relationship Id="rId6" Type="http://schemas.openxmlformats.org/officeDocument/2006/relationships/image" Target="../media/image556.png"/><Relationship Id="rId7" Type="http://schemas.openxmlformats.org/officeDocument/2006/relationships/image" Target="../media/image557.png"/><Relationship Id="rId8" Type="http://schemas.openxmlformats.org/officeDocument/2006/relationships/image" Target="../media/image558.png"/><Relationship Id="rId9" Type="http://schemas.openxmlformats.org/officeDocument/2006/relationships/image" Target="../media/image559.png"/><Relationship Id="rId10" Type="http://schemas.openxmlformats.org/officeDocument/2006/relationships/image" Target="../media/image560.png"/><Relationship Id="rId11" Type="http://schemas.openxmlformats.org/officeDocument/2006/relationships/image" Target="../media/image561.png"/><Relationship Id="rId12" Type="http://schemas.openxmlformats.org/officeDocument/2006/relationships/image" Target="../media/image562.png"/><Relationship Id="rId13" Type="http://schemas.openxmlformats.org/officeDocument/2006/relationships/image" Target="../media/image563.png"/><Relationship Id="rId14" Type="http://schemas.openxmlformats.org/officeDocument/2006/relationships/image" Target="../media/image564.png"/><Relationship Id="rId15" Type="http://schemas.openxmlformats.org/officeDocument/2006/relationships/image" Target="../media/image565.png"/><Relationship Id="rId16" Type="http://schemas.openxmlformats.org/officeDocument/2006/relationships/image" Target="../media/image566.png"/><Relationship Id="rId17" Type="http://schemas.openxmlformats.org/officeDocument/2006/relationships/image" Target="../media/image567.png"/><Relationship Id="rId18" Type="http://schemas.openxmlformats.org/officeDocument/2006/relationships/image" Target="../media/image568.png"/><Relationship Id="rId19" Type="http://schemas.openxmlformats.org/officeDocument/2006/relationships/image" Target="../media/image569.png"/><Relationship Id="rId20" Type="http://schemas.openxmlformats.org/officeDocument/2006/relationships/image" Target="../media/image570.png"/><Relationship Id="rId21" Type="http://schemas.openxmlformats.org/officeDocument/2006/relationships/image" Target="../media/image571.png"/><Relationship Id="rId22" Type="http://schemas.openxmlformats.org/officeDocument/2006/relationships/image" Target="../media/image572.png"/><Relationship Id="rId23" Type="http://schemas.openxmlformats.org/officeDocument/2006/relationships/image" Target="../media/image573.png"/><Relationship Id="rId24" Type="http://schemas.openxmlformats.org/officeDocument/2006/relationships/image" Target="../media/image574.png"/><Relationship Id="rId25" Type="http://schemas.openxmlformats.org/officeDocument/2006/relationships/image" Target="../media/image575.png"/><Relationship Id="rId26" Type="http://schemas.openxmlformats.org/officeDocument/2006/relationships/image" Target="../media/image576.png"/><Relationship Id="rId27" Type="http://schemas.openxmlformats.org/officeDocument/2006/relationships/image" Target="../media/image577.png"/><Relationship Id="rId28" Type="http://schemas.openxmlformats.org/officeDocument/2006/relationships/image" Target="../media/image578.png"/><Relationship Id="rId29" Type="http://schemas.openxmlformats.org/officeDocument/2006/relationships/image" Target="../media/image579.png"/><Relationship Id="rId30" Type="http://schemas.openxmlformats.org/officeDocument/2006/relationships/image" Target="../media/image580.png"/><Relationship Id="rId31" Type="http://schemas.openxmlformats.org/officeDocument/2006/relationships/image" Target="../media/image581.png"/><Relationship Id="rId32" Type="http://schemas.openxmlformats.org/officeDocument/2006/relationships/image" Target="../media/image582.png"/><Relationship Id="rId33" Type="http://schemas.openxmlformats.org/officeDocument/2006/relationships/image" Target="../media/image583.png"/><Relationship Id="rId34" Type="http://schemas.openxmlformats.org/officeDocument/2006/relationships/image" Target="../media/image584.png"/><Relationship Id="rId35" Type="http://schemas.openxmlformats.org/officeDocument/2006/relationships/image" Target="../media/image585.png"/><Relationship Id="rId36" Type="http://schemas.openxmlformats.org/officeDocument/2006/relationships/image" Target="../media/image586.png"/><Relationship Id="rId37" Type="http://schemas.openxmlformats.org/officeDocument/2006/relationships/image" Target="../media/image587.png"/><Relationship Id="rId38" Type="http://schemas.openxmlformats.org/officeDocument/2006/relationships/image" Target="../media/image588.png"/><Relationship Id="rId39" Type="http://schemas.openxmlformats.org/officeDocument/2006/relationships/image" Target="../media/image589.png"/><Relationship Id="rId40" Type="http://schemas.openxmlformats.org/officeDocument/2006/relationships/image" Target="../media/image590.png"/><Relationship Id="rId41" Type="http://schemas.openxmlformats.org/officeDocument/2006/relationships/image" Target="../media/image591.png"/><Relationship Id="rId42" Type="http://schemas.openxmlformats.org/officeDocument/2006/relationships/image" Target="../media/image592.png"/><Relationship Id="rId43" Type="http://schemas.openxmlformats.org/officeDocument/2006/relationships/image" Target="../media/image593.png"/><Relationship Id="rId44" Type="http://schemas.openxmlformats.org/officeDocument/2006/relationships/image" Target="../media/image594.png"/><Relationship Id="rId45" Type="http://schemas.openxmlformats.org/officeDocument/2006/relationships/image" Target="../media/image595.png"/><Relationship Id="rId46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96.png"/><Relationship Id="rId2" Type="http://schemas.openxmlformats.org/officeDocument/2006/relationships/image" Target="../media/image597.png"/><Relationship Id="rId3" Type="http://schemas.openxmlformats.org/officeDocument/2006/relationships/image" Target="../media/image598.png"/><Relationship Id="rId4" Type="http://schemas.openxmlformats.org/officeDocument/2006/relationships/image" Target="../media/image599.png"/><Relationship Id="rId5" Type="http://schemas.openxmlformats.org/officeDocument/2006/relationships/image" Target="../media/image600.png"/><Relationship Id="rId6" Type="http://schemas.openxmlformats.org/officeDocument/2006/relationships/image" Target="../media/image601.png"/><Relationship Id="rId7" Type="http://schemas.openxmlformats.org/officeDocument/2006/relationships/image" Target="../media/image602.png"/><Relationship Id="rId8" Type="http://schemas.openxmlformats.org/officeDocument/2006/relationships/image" Target="../media/image603.png"/><Relationship Id="rId9" Type="http://schemas.openxmlformats.org/officeDocument/2006/relationships/image" Target="../media/image604.png"/><Relationship Id="rId10" Type="http://schemas.openxmlformats.org/officeDocument/2006/relationships/image" Target="../media/image605.png"/><Relationship Id="rId11" Type="http://schemas.openxmlformats.org/officeDocument/2006/relationships/image" Target="../media/image606.png"/><Relationship Id="rId12" Type="http://schemas.openxmlformats.org/officeDocument/2006/relationships/image" Target="../media/image607.png"/><Relationship Id="rId13" Type="http://schemas.openxmlformats.org/officeDocument/2006/relationships/image" Target="../media/image608.png"/><Relationship Id="rId14" Type="http://schemas.openxmlformats.org/officeDocument/2006/relationships/image" Target="../media/image609.png"/><Relationship Id="rId15" Type="http://schemas.openxmlformats.org/officeDocument/2006/relationships/image" Target="../media/image610.png"/><Relationship Id="rId16" Type="http://schemas.openxmlformats.org/officeDocument/2006/relationships/image" Target="../media/image611.png"/><Relationship Id="rId17" Type="http://schemas.openxmlformats.org/officeDocument/2006/relationships/image" Target="../media/image612.png"/><Relationship Id="rId18" Type="http://schemas.openxmlformats.org/officeDocument/2006/relationships/image" Target="../media/image613.png"/><Relationship Id="rId19" Type="http://schemas.openxmlformats.org/officeDocument/2006/relationships/image" Target="../media/image614.png"/><Relationship Id="rId20" Type="http://schemas.openxmlformats.org/officeDocument/2006/relationships/image" Target="../media/image615.png"/><Relationship Id="rId21" Type="http://schemas.openxmlformats.org/officeDocument/2006/relationships/image" Target="../media/image616.png"/><Relationship Id="rId22" Type="http://schemas.openxmlformats.org/officeDocument/2006/relationships/image" Target="../media/image617.png"/><Relationship Id="rId23" Type="http://schemas.openxmlformats.org/officeDocument/2006/relationships/image" Target="../media/image618.png"/><Relationship Id="rId24" Type="http://schemas.openxmlformats.org/officeDocument/2006/relationships/image" Target="../media/image619.png"/><Relationship Id="rId25" Type="http://schemas.openxmlformats.org/officeDocument/2006/relationships/image" Target="../media/image620.png"/><Relationship Id="rId26" Type="http://schemas.openxmlformats.org/officeDocument/2006/relationships/image" Target="../media/image621.png"/><Relationship Id="rId27" Type="http://schemas.openxmlformats.org/officeDocument/2006/relationships/image" Target="../media/image622.png"/><Relationship Id="rId28" Type="http://schemas.openxmlformats.org/officeDocument/2006/relationships/image" Target="../media/image623.png"/><Relationship Id="rId29" Type="http://schemas.openxmlformats.org/officeDocument/2006/relationships/image" Target="../media/image624.png"/><Relationship Id="rId30" Type="http://schemas.openxmlformats.org/officeDocument/2006/relationships/image" Target="../media/image625.png"/><Relationship Id="rId31" Type="http://schemas.openxmlformats.org/officeDocument/2006/relationships/image" Target="../media/image626.png"/><Relationship Id="rId32" Type="http://schemas.openxmlformats.org/officeDocument/2006/relationships/image" Target="../media/image627.png"/><Relationship Id="rId33" Type="http://schemas.openxmlformats.org/officeDocument/2006/relationships/image" Target="../media/image628.png"/><Relationship Id="rId34" Type="http://schemas.openxmlformats.org/officeDocument/2006/relationships/image" Target="../media/image629.png"/><Relationship Id="rId35" Type="http://schemas.openxmlformats.org/officeDocument/2006/relationships/image" Target="../media/image630.png"/><Relationship Id="rId36" Type="http://schemas.openxmlformats.org/officeDocument/2006/relationships/image" Target="../media/image631.png"/><Relationship Id="rId37" Type="http://schemas.openxmlformats.org/officeDocument/2006/relationships/image" Target="../media/image632.png"/><Relationship Id="rId38" Type="http://schemas.openxmlformats.org/officeDocument/2006/relationships/image" Target="../media/image633.png"/><Relationship Id="rId39" Type="http://schemas.openxmlformats.org/officeDocument/2006/relationships/image" Target="../media/image634.png"/><Relationship Id="rId40" Type="http://schemas.openxmlformats.org/officeDocument/2006/relationships/image" Target="../media/image635.png"/><Relationship Id="rId41" Type="http://schemas.openxmlformats.org/officeDocument/2006/relationships/image" Target="../media/image636.png"/><Relationship Id="rId42" Type="http://schemas.openxmlformats.org/officeDocument/2006/relationships/image" Target="../media/image637.png"/><Relationship Id="rId43" Type="http://schemas.openxmlformats.org/officeDocument/2006/relationships/image" Target="../media/image638.png"/><Relationship Id="rId44" Type="http://schemas.openxmlformats.org/officeDocument/2006/relationships/image" Target="../media/image639.png"/><Relationship Id="rId45" Type="http://schemas.openxmlformats.org/officeDocument/2006/relationships/image" Target="../media/image640.png"/><Relationship Id="rId46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41.png"/><Relationship Id="rId2" Type="http://schemas.openxmlformats.org/officeDocument/2006/relationships/image" Target="../media/image642.png"/><Relationship Id="rId3" Type="http://schemas.openxmlformats.org/officeDocument/2006/relationships/image" Target="../media/image643.png"/><Relationship Id="rId4" Type="http://schemas.openxmlformats.org/officeDocument/2006/relationships/image" Target="../media/image644.png"/><Relationship Id="rId5" Type="http://schemas.openxmlformats.org/officeDocument/2006/relationships/image" Target="../media/image645.png"/><Relationship Id="rId6" Type="http://schemas.openxmlformats.org/officeDocument/2006/relationships/image" Target="../media/image646.png"/><Relationship Id="rId7" Type="http://schemas.openxmlformats.org/officeDocument/2006/relationships/image" Target="../media/image647.png"/><Relationship Id="rId8" Type="http://schemas.openxmlformats.org/officeDocument/2006/relationships/image" Target="../media/image648.png"/><Relationship Id="rId9" Type="http://schemas.openxmlformats.org/officeDocument/2006/relationships/image" Target="../media/image649.png"/><Relationship Id="rId10" Type="http://schemas.openxmlformats.org/officeDocument/2006/relationships/image" Target="../media/image650.png"/><Relationship Id="rId11" Type="http://schemas.openxmlformats.org/officeDocument/2006/relationships/image" Target="../media/image651.png"/><Relationship Id="rId12" Type="http://schemas.openxmlformats.org/officeDocument/2006/relationships/image" Target="../media/image652.png"/><Relationship Id="rId13" Type="http://schemas.openxmlformats.org/officeDocument/2006/relationships/image" Target="../media/image653.png"/><Relationship Id="rId14" Type="http://schemas.openxmlformats.org/officeDocument/2006/relationships/image" Target="../media/image654.png"/><Relationship Id="rId15" Type="http://schemas.openxmlformats.org/officeDocument/2006/relationships/image" Target="../media/image655.png"/><Relationship Id="rId16" Type="http://schemas.openxmlformats.org/officeDocument/2006/relationships/image" Target="../media/image656.png"/><Relationship Id="rId17" Type="http://schemas.openxmlformats.org/officeDocument/2006/relationships/image" Target="../media/image657.png"/><Relationship Id="rId18" Type="http://schemas.openxmlformats.org/officeDocument/2006/relationships/image" Target="../media/image658.png"/><Relationship Id="rId19" Type="http://schemas.openxmlformats.org/officeDocument/2006/relationships/image" Target="../media/image659.png"/><Relationship Id="rId20" Type="http://schemas.openxmlformats.org/officeDocument/2006/relationships/image" Target="../media/image660.png"/><Relationship Id="rId21" Type="http://schemas.openxmlformats.org/officeDocument/2006/relationships/image" Target="../media/image661.png"/><Relationship Id="rId22" Type="http://schemas.openxmlformats.org/officeDocument/2006/relationships/image" Target="../media/image662.png"/><Relationship Id="rId23" Type="http://schemas.openxmlformats.org/officeDocument/2006/relationships/image" Target="../media/image663.png"/><Relationship Id="rId24" Type="http://schemas.openxmlformats.org/officeDocument/2006/relationships/image" Target="../media/image664.png"/><Relationship Id="rId25" Type="http://schemas.openxmlformats.org/officeDocument/2006/relationships/image" Target="../media/image665.png"/><Relationship Id="rId26" Type="http://schemas.openxmlformats.org/officeDocument/2006/relationships/image" Target="../media/image666.png"/><Relationship Id="rId27" Type="http://schemas.openxmlformats.org/officeDocument/2006/relationships/image" Target="../media/image667.png"/><Relationship Id="rId28" Type="http://schemas.openxmlformats.org/officeDocument/2006/relationships/image" Target="../media/image668.png"/><Relationship Id="rId29" Type="http://schemas.openxmlformats.org/officeDocument/2006/relationships/image" Target="../media/image669.png"/><Relationship Id="rId30" Type="http://schemas.openxmlformats.org/officeDocument/2006/relationships/image" Target="../media/image670.png"/><Relationship Id="rId31" Type="http://schemas.openxmlformats.org/officeDocument/2006/relationships/image" Target="../media/image671.png"/><Relationship Id="rId32" Type="http://schemas.openxmlformats.org/officeDocument/2006/relationships/image" Target="../media/image672.png"/><Relationship Id="rId33" Type="http://schemas.openxmlformats.org/officeDocument/2006/relationships/image" Target="../media/image673.png"/><Relationship Id="rId34" Type="http://schemas.openxmlformats.org/officeDocument/2006/relationships/image" Target="../media/image674.png"/><Relationship Id="rId35" Type="http://schemas.openxmlformats.org/officeDocument/2006/relationships/image" Target="../media/image675.png"/><Relationship Id="rId36" Type="http://schemas.openxmlformats.org/officeDocument/2006/relationships/image" Target="../media/image676.png"/><Relationship Id="rId37" Type="http://schemas.openxmlformats.org/officeDocument/2006/relationships/image" Target="../media/image677.png"/><Relationship Id="rId38" Type="http://schemas.openxmlformats.org/officeDocument/2006/relationships/image" Target="../media/image678.png"/><Relationship Id="rId39" Type="http://schemas.openxmlformats.org/officeDocument/2006/relationships/image" Target="../media/image679.png"/><Relationship Id="rId40" Type="http://schemas.openxmlformats.org/officeDocument/2006/relationships/image" Target="../media/image680.png"/><Relationship Id="rId41" Type="http://schemas.openxmlformats.org/officeDocument/2006/relationships/image" Target="../media/image681.png"/><Relationship Id="rId42" Type="http://schemas.openxmlformats.org/officeDocument/2006/relationships/image" Target="../media/image682.png"/><Relationship Id="rId43" Type="http://schemas.openxmlformats.org/officeDocument/2006/relationships/image" Target="../media/image683.png"/><Relationship Id="rId44" Type="http://schemas.openxmlformats.org/officeDocument/2006/relationships/image" Target="../media/image684.png"/><Relationship Id="rId45" Type="http://schemas.openxmlformats.org/officeDocument/2006/relationships/image" Target="../media/image685.png"/><Relationship Id="rId46" Type="http://schemas.openxmlformats.org/officeDocument/2006/relationships/image" Target="../media/image686.png"/><Relationship Id="rId47" Type="http://schemas.openxmlformats.org/officeDocument/2006/relationships/image" Target="../media/image687.png"/><Relationship Id="rId48" Type="http://schemas.openxmlformats.org/officeDocument/2006/relationships/image" Target="../media/image688.png"/><Relationship Id="rId49" Type="http://schemas.openxmlformats.org/officeDocument/2006/relationships/image" Target="../media/image689.png"/><Relationship Id="rId50" Type="http://schemas.openxmlformats.org/officeDocument/2006/relationships/image" Target="../media/image690.png"/><Relationship Id="rId51" Type="http://schemas.openxmlformats.org/officeDocument/2006/relationships/image" Target="../media/image691.png"/><Relationship Id="rId52" Type="http://schemas.openxmlformats.org/officeDocument/2006/relationships/image" Target="../media/image692.png"/><Relationship Id="rId53" Type="http://schemas.openxmlformats.org/officeDocument/2006/relationships/image" Target="../media/image693.png"/><Relationship Id="rId54" Type="http://schemas.openxmlformats.org/officeDocument/2006/relationships/image" Target="../media/image694.png"/><Relationship Id="rId55" Type="http://schemas.openxmlformats.org/officeDocument/2006/relationships/image" Target="../media/image695.png"/><Relationship Id="rId56" Type="http://schemas.openxmlformats.org/officeDocument/2006/relationships/image" Target="../media/image696.png"/><Relationship Id="rId57" Type="http://schemas.openxmlformats.org/officeDocument/2006/relationships/image" Target="../media/image697.png"/><Relationship Id="rId58" Type="http://schemas.openxmlformats.org/officeDocument/2006/relationships/image" Target="../media/image698.png"/><Relationship Id="rId59" Type="http://schemas.openxmlformats.org/officeDocument/2006/relationships/image" Target="../media/image699.png"/><Relationship Id="rId60" Type="http://schemas.openxmlformats.org/officeDocument/2006/relationships/image" Target="../media/image700.png"/><Relationship Id="rId61" Type="http://schemas.openxmlformats.org/officeDocument/2006/relationships/image" Target="../media/image701.png"/><Relationship Id="rId62" Type="http://schemas.openxmlformats.org/officeDocument/2006/relationships/image" Target="../media/image702.png"/><Relationship Id="rId63" Type="http://schemas.openxmlformats.org/officeDocument/2006/relationships/image" Target="../media/image703.png"/><Relationship Id="rId64" Type="http://schemas.openxmlformats.org/officeDocument/2006/relationships/image" Target="../media/image704.png"/><Relationship Id="rId65" Type="http://schemas.openxmlformats.org/officeDocument/2006/relationships/image" Target="../media/image705.png"/><Relationship Id="rId66" Type="http://schemas.openxmlformats.org/officeDocument/2006/relationships/image" Target="../media/image706.png"/><Relationship Id="rId67" Type="http://schemas.openxmlformats.org/officeDocument/2006/relationships/image" Target="../media/image707.png"/><Relationship Id="rId68" Type="http://schemas.openxmlformats.org/officeDocument/2006/relationships/image" Target="../media/image708.png"/><Relationship Id="rId69" Type="http://schemas.openxmlformats.org/officeDocument/2006/relationships/image" Target="../media/image709.png"/><Relationship Id="rId70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10.png"/><Relationship Id="rId2" Type="http://schemas.openxmlformats.org/officeDocument/2006/relationships/image" Target="../media/image711.png"/><Relationship Id="rId3" Type="http://schemas.openxmlformats.org/officeDocument/2006/relationships/image" Target="../media/image712.png"/><Relationship Id="rId4" Type="http://schemas.openxmlformats.org/officeDocument/2006/relationships/image" Target="../media/image713.png"/><Relationship Id="rId5" Type="http://schemas.openxmlformats.org/officeDocument/2006/relationships/image" Target="../media/image714.png"/><Relationship Id="rId6" Type="http://schemas.openxmlformats.org/officeDocument/2006/relationships/image" Target="../media/image715.png"/><Relationship Id="rId7" Type="http://schemas.openxmlformats.org/officeDocument/2006/relationships/image" Target="../media/image716.png"/><Relationship Id="rId8" Type="http://schemas.openxmlformats.org/officeDocument/2006/relationships/image" Target="../media/image717.png"/><Relationship Id="rId9" Type="http://schemas.openxmlformats.org/officeDocument/2006/relationships/image" Target="../media/image718.png"/><Relationship Id="rId10" Type="http://schemas.openxmlformats.org/officeDocument/2006/relationships/image" Target="../media/image719.png"/><Relationship Id="rId11" Type="http://schemas.openxmlformats.org/officeDocument/2006/relationships/image" Target="../media/image720.png"/><Relationship Id="rId12" Type="http://schemas.openxmlformats.org/officeDocument/2006/relationships/image" Target="../media/image721.png"/><Relationship Id="rId13" Type="http://schemas.openxmlformats.org/officeDocument/2006/relationships/image" Target="../media/image722.png"/><Relationship Id="rId14" Type="http://schemas.openxmlformats.org/officeDocument/2006/relationships/image" Target="../media/image723.png"/><Relationship Id="rId15" Type="http://schemas.openxmlformats.org/officeDocument/2006/relationships/image" Target="../media/image724.png"/><Relationship Id="rId16" Type="http://schemas.openxmlformats.org/officeDocument/2006/relationships/image" Target="../media/image725.png"/><Relationship Id="rId17" Type="http://schemas.openxmlformats.org/officeDocument/2006/relationships/image" Target="../media/image726.png"/><Relationship Id="rId18" Type="http://schemas.openxmlformats.org/officeDocument/2006/relationships/image" Target="../media/image727.png"/><Relationship Id="rId19" Type="http://schemas.openxmlformats.org/officeDocument/2006/relationships/image" Target="../media/image728.png"/><Relationship Id="rId20" Type="http://schemas.openxmlformats.org/officeDocument/2006/relationships/image" Target="../media/image729.png"/><Relationship Id="rId21" Type="http://schemas.openxmlformats.org/officeDocument/2006/relationships/image" Target="../media/image730.png"/><Relationship Id="rId22" Type="http://schemas.openxmlformats.org/officeDocument/2006/relationships/image" Target="../media/image731.png"/><Relationship Id="rId23" Type="http://schemas.openxmlformats.org/officeDocument/2006/relationships/image" Target="../media/image732.png"/><Relationship Id="rId24" Type="http://schemas.openxmlformats.org/officeDocument/2006/relationships/image" Target="../media/image733.png"/><Relationship Id="rId25" Type="http://schemas.openxmlformats.org/officeDocument/2006/relationships/image" Target="../media/image734.png"/><Relationship Id="rId26" Type="http://schemas.openxmlformats.org/officeDocument/2006/relationships/image" Target="../media/image735.png"/><Relationship Id="rId27" Type="http://schemas.openxmlformats.org/officeDocument/2006/relationships/image" Target="../media/image736.png"/><Relationship Id="rId28" Type="http://schemas.openxmlformats.org/officeDocument/2006/relationships/image" Target="../media/image737.png"/><Relationship Id="rId29" Type="http://schemas.openxmlformats.org/officeDocument/2006/relationships/image" Target="../media/image738.png"/><Relationship Id="rId30" Type="http://schemas.openxmlformats.org/officeDocument/2006/relationships/image" Target="../media/image739.png"/><Relationship Id="rId31" Type="http://schemas.openxmlformats.org/officeDocument/2006/relationships/image" Target="../media/image740.png"/><Relationship Id="rId32" Type="http://schemas.openxmlformats.org/officeDocument/2006/relationships/image" Target="../media/image741.png"/><Relationship Id="rId33" Type="http://schemas.openxmlformats.org/officeDocument/2006/relationships/image" Target="../media/image742.png"/><Relationship Id="rId34" Type="http://schemas.openxmlformats.org/officeDocument/2006/relationships/image" Target="../media/image743.png"/><Relationship Id="rId35" Type="http://schemas.openxmlformats.org/officeDocument/2006/relationships/image" Target="../media/image744.png"/><Relationship Id="rId36" Type="http://schemas.openxmlformats.org/officeDocument/2006/relationships/image" Target="../media/image745.png"/><Relationship Id="rId37" Type="http://schemas.openxmlformats.org/officeDocument/2006/relationships/image" Target="../media/image746.png"/><Relationship Id="rId38" Type="http://schemas.openxmlformats.org/officeDocument/2006/relationships/image" Target="../media/image747.png"/><Relationship Id="rId39" Type="http://schemas.openxmlformats.org/officeDocument/2006/relationships/image" Target="../media/image748.png"/><Relationship Id="rId40" Type="http://schemas.openxmlformats.org/officeDocument/2006/relationships/image" Target="../media/image749.png"/><Relationship Id="rId41" Type="http://schemas.openxmlformats.org/officeDocument/2006/relationships/image" Target="../media/image750.png"/><Relationship Id="rId42" Type="http://schemas.openxmlformats.org/officeDocument/2006/relationships/image" Target="../media/image751.png"/><Relationship Id="rId43" Type="http://schemas.openxmlformats.org/officeDocument/2006/relationships/image" Target="../media/image752.png"/><Relationship Id="rId44" Type="http://schemas.openxmlformats.org/officeDocument/2006/relationships/image" Target="../media/image753.png"/><Relationship Id="rId45" Type="http://schemas.openxmlformats.org/officeDocument/2006/relationships/image" Target="../media/image754.png"/><Relationship Id="rId46" Type="http://schemas.openxmlformats.org/officeDocument/2006/relationships/image" Target="../media/image755.png"/><Relationship Id="rId47" Type="http://schemas.openxmlformats.org/officeDocument/2006/relationships/image" Target="../media/image756.png"/><Relationship Id="rId48" Type="http://schemas.openxmlformats.org/officeDocument/2006/relationships/image" Target="../media/image757.png"/><Relationship Id="rId49" Type="http://schemas.openxmlformats.org/officeDocument/2006/relationships/image" Target="../media/image758.png"/><Relationship Id="rId50" Type="http://schemas.openxmlformats.org/officeDocument/2006/relationships/image" Target="../media/image759.png"/><Relationship Id="rId51" Type="http://schemas.openxmlformats.org/officeDocument/2006/relationships/image" Target="../media/image760.png"/><Relationship Id="rId52" Type="http://schemas.openxmlformats.org/officeDocument/2006/relationships/image" Target="../media/image761.png"/><Relationship Id="rId53" Type="http://schemas.openxmlformats.org/officeDocument/2006/relationships/image" Target="../media/image762.png"/><Relationship Id="rId54" Type="http://schemas.openxmlformats.org/officeDocument/2006/relationships/image" Target="../media/image763.png"/><Relationship Id="rId55" Type="http://schemas.openxmlformats.org/officeDocument/2006/relationships/image" Target="../media/image764.png"/><Relationship Id="rId56" Type="http://schemas.openxmlformats.org/officeDocument/2006/relationships/image" Target="../media/image765.png"/><Relationship Id="rId57" Type="http://schemas.openxmlformats.org/officeDocument/2006/relationships/image" Target="../media/image766.png"/><Relationship Id="rId58" Type="http://schemas.openxmlformats.org/officeDocument/2006/relationships/image" Target="../media/image767.png"/><Relationship Id="rId59" Type="http://schemas.openxmlformats.org/officeDocument/2006/relationships/image" Target="../media/image768.png"/><Relationship Id="rId60" Type="http://schemas.openxmlformats.org/officeDocument/2006/relationships/image" Target="../media/image769.png"/><Relationship Id="rId61" Type="http://schemas.openxmlformats.org/officeDocument/2006/relationships/image" Target="../media/image770.png"/><Relationship Id="rId62" Type="http://schemas.openxmlformats.org/officeDocument/2006/relationships/image" Target="../media/image771.png"/><Relationship Id="rId63" Type="http://schemas.openxmlformats.org/officeDocument/2006/relationships/image" Target="../media/image772.png"/><Relationship Id="rId64" Type="http://schemas.openxmlformats.org/officeDocument/2006/relationships/image" Target="../media/image773.png"/><Relationship Id="rId65" Type="http://schemas.openxmlformats.org/officeDocument/2006/relationships/image" Target="../media/image774.png"/><Relationship Id="rId66" Type="http://schemas.openxmlformats.org/officeDocument/2006/relationships/image" Target="../media/image775.png"/><Relationship Id="rId67" Type="http://schemas.openxmlformats.org/officeDocument/2006/relationships/image" Target="../media/image776.png"/><Relationship Id="rId68" Type="http://schemas.openxmlformats.org/officeDocument/2006/relationships/image" Target="../media/image777.png"/><Relationship Id="rId69" Type="http://schemas.openxmlformats.org/officeDocument/2006/relationships/image" Target="../media/image778.png"/><Relationship Id="rId70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79.png"/><Relationship Id="rId2" Type="http://schemas.openxmlformats.org/officeDocument/2006/relationships/image" Target="../media/image780.png"/><Relationship Id="rId3" Type="http://schemas.openxmlformats.org/officeDocument/2006/relationships/image" Target="../media/image781.png"/><Relationship Id="rId4" Type="http://schemas.openxmlformats.org/officeDocument/2006/relationships/image" Target="../media/image782.png"/><Relationship Id="rId5" Type="http://schemas.openxmlformats.org/officeDocument/2006/relationships/image" Target="../media/image783.png"/><Relationship Id="rId6" Type="http://schemas.openxmlformats.org/officeDocument/2006/relationships/image" Target="../media/image784.png"/><Relationship Id="rId7" Type="http://schemas.openxmlformats.org/officeDocument/2006/relationships/image" Target="../media/image785.png"/><Relationship Id="rId8" Type="http://schemas.openxmlformats.org/officeDocument/2006/relationships/image" Target="../media/image786.png"/><Relationship Id="rId9" Type="http://schemas.openxmlformats.org/officeDocument/2006/relationships/image" Target="../media/image787.png"/><Relationship Id="rId10" Type="http://schemas.openxmlformats.org/officeDocument/2006/relationships/image" Target="../media/image788.png"/><Relationship Id="rId11" Type="http://schemas.openxmlformats.org/officeDocument/2006/relationships/image" Target="../media/image789.png"/><Relationship Id="rId12" Type="http://schemas.openxmlformats.org/officeDocument/2006/relationships/image" Target="../media/image790.png"/><Relationship Id="rId13" Type="http://schemas.openxmlformats.org/officeDocument/2006/relationships/image" Target="../media/image791.png"/><Relationship Id="rId14" Type="http://schemas.openxmlformats.org/officeDocument/2006/relationships/image" Target="../media/image792.png"/><Relationship Id="rId15" Type="http://schemas.openxmlformats.org/officeDocument/2006/relationships/image" Target="../media/image793.png"/><Relationship Id="rId16" Type="http://schemas.openxmlformats.org/officeDocument/2006/relationships/image" Target="../media/image794.png"/><Relationship Id="rId17" Type="http://schemas.openxmlformats.org/officeDocument/2006/relationships/image" Target="../media/image795.png"/><Relationship Id="rId18" Type="http://schemas.openxmlformats.org/officeDocument/2006/relationships/image" Target="../media/image796.png"/><Relationship Id="rId19" Type="http://schemas.openxmlformats.org/officeDocument/2006/relationships/image" Target="../media/image797.png"/><Relationship Id="rId20" Type="http://schemas.openxmlformats.org/officeDocument/2006/relationships/image" Target="../media/image798.png"/><Relationship Id="rId21" Type="http://schemas.openxmlformats.org/officeDocument/2006/relationships/image" Target="../media/image799.png"/><Relationship Id="rId22" Type="http://schemas.openxmlformats.org/officeDocument/2006/relationships/image" Target="../media/image800.png"/><Relationship Id="rId23" Type="http://schemas.openxmlformats.org/officeDocument/2006/relationships/image" Target="../media/image801.png"/><Relationship Id="rId24" Type="http://schemas.openxmlformats.org/officeDocument/2006/relationships/image" Target="../media/image802.png"/><Relationship Id="rId25" Type="http://schemas.openxmlformats.org/officeDocument/2006/relationships/image" Target="../media/image803.png"/><Relationship Id="rId26" Type="http://schemas.openxmlformats.org/officeDocument/2006/relationships/image" Target="../media/image804.png"/><Relationship Id="rId27" Type="http://schemas.openxmlformats.org/officeDocument/2006/relationships/image" Target="../media/image805.png"/><Relationship Id="rId28" Type="http://schemas.openxmlformats.org/officeDocument/2006/relationships/image" Target="../media/image806.png"/><Relationship Id="rId29" Type="http://schemas.openxmlformats.org/officeDocument/2006/relationships/image" Target="../media/image807.png"/><Relationship Id="rId30" Type="http://schemas.openxmlformats.org/officeDocument/2006/relationships/image" Target="../media/image808.png"/><Relationship Id="rId31" Type="http://schemas.openxmlformats.org/officeDocument/2006/relationships/image" Target="../media/image809.png"/><Relationship Id="rId32" Type="http://schemas.openxmlformats.org/officeDocument/2006/relationships/image" Target="../media/image810.png"/><Relationship Id="rId33" Type="http://schemas.openxmlformats.org/officeDocument/2006/relationships/image" Target="../media/image811.png"/><Relationship Id="rId34" Type="http://schemas.openxmlformats.org/officeDocument/2006/relationships/image" Target="../media/image812.png"/><Relationship Id="rId35" Type="http://schemas.openxmlformats.org/officeDocument/2006/relationships/image" Target="../media/image813.png"/><Relationship Id="rId36" Type="http://schemas.openxmlformats.org/officeDocument/2006/relationships/image" Target="../media/image814.png"/><Relationship Id="rId37" Type="http://schemas.openxmlformats.org/officeDocument/2006/relationships/image" Target="../media/image815.png"/><Relationship Id="rId38" Type="http://schemas.openxmlformats.org/officeDocument/2006/relationships/image" Target="../media/image816.png"/><Relationship Id="rId39" Type="http://schemas.openxmlformats.org/officeDocument/2006/relationships/image" Target="../media/image817.png"/><Relationship Id="rId40" Type="http://schemas.openxmlformats.org/officeDocument/2006/relationships/image" Target="../media/image818.png"/><Relationship Id="rId41" Type="http://schemas.openxmlformats.org/officeDocument/2006/relationships/image" Target="../media/image819.png"/><Relationship Id="rId42" Type="http://schemas.openxmlformats.org/officeDocument/2006/relationships/image" Target="../media/image820.png"/><Relationship Id="rId43" Type="http://schemas.openxmlformats.org/officeDocument/2006/relationships/image" Target="../media/image821.png"/><Relationship Id="rId44" Type="http://schemas.openxmlformats.org/officeDocument/2006/relationships/image" Target="../media/image822.png"/><Relationship Id="rId45" Type="http://schemas.openxmlformats.org/officeDocument/2006/relationships/image" Target="../media/image823.png"/><Relationship Id="rId46" Type="http://schemas.openxmlformats.org/officeDocument/2006/relationships/image" Target="../media/image824.png"/><Relationship Id="rId47" Type="http://schemas.openxmlformats.org/officeDocument/2006/relationships/image" Target="../media/image825.png"/><Relationship Id="rId48" Type="http://schemas.openxmlformats.org/officeDocument/2006/relationships/image" Target="../media/image826.png"/><Relationship Id="rId49" Type="http://schemas.openxmlformats.org/officeDocument/2006/relationships/image" Target="../media/image827.png"/><Relationship Id="rId50" Type="http://schemas.openxmlformats.org/officeDocument/2006/relationships/image" Target="../media/image828.png"/><Relationship Id="rId51" Type="http://schemas.openxmlformats.org/officeDocument/2006/relationships/image" Target="../media/image829.png"/><Relationship Id="rId52" Type="http://schemas.openxmlformats.org/officeDocument/2006/relationships/image" Target="../media/image830.png"/><Relationship Id="rId53" Type="http://schemas.openxmlformats.org/officeDocument/2006/relationships/image" Target="../media/image831.png"/><Relationship Id="rId54" Type="http://schemas.openxmlformats.org/officeDocument/2006/relationships/image" Target="../media/image832.png"/><Relationship Id="rId55" Type="http://schemas.openxmlformats.org/officeDocument/2006/relationships/image" Target="../media/image833.png"/><Relationship Id="rId56" Type="http://schemas.openxmlformats.org/officeDocument/2006/relationships/image" Target="../media/image834.png"/><Relationship Id="rId57" Type="http://schemas.openxmlformats.org/officeDocument/2006/relationships/image" Target="../media/image835.png"/><Relationship Id="rId58" Type="http://schemas.openxmlformats.org/officeDocument/2006/relationships/image" Target="../media/image836.png"/><Relationship Id="rId59" Type="http://schemas.openxmlformats.org/officeDocument/2006/relationships/image" Target="../media/image837.png"/><Relationship Id="rId60" Type="http://schemas.openxmlformats.org/officeDocument/2006/relationships/image" Target="../media/image838.png"/><Relationship Id="rId61" Type="http://schemas.openxmlformats.org/officeDocument/2006/relationships/image" Target="../media/image839.png"/><Relationship Id="rId62" Type="http://schemas.openxmlformats.org/officeDocument/2006/relationships/image" Target="../media/image840.png"/><Relationship Id="rId63" Type="http://schemas.openxmlformats.org/officeDocument/2006/relationships/image" Target="../media/image841.png"/><Relationship Id="rId64" Type="http://schemas.openxmlformats.org/officeDocument/2006/relationships/image" Target="../media/image842.png"/><Relationship Id="rId65" Type="http://schemas.openxmlformats.org/officeDocument/2006/relationships/image" Target="../media/image843.png"/><Relationship Id="rId66" Type="http://schemas.openxmlformats.org/officeDocument/2006/relationships/image" Target="../media/image844.png"/><Relationship Id="rId67" Type="http://schemas.openxmlformats.org/officeDocument/2006/relationships/image" Target="../media/image845.png"/><Relationship Id="rId68" Type="http://schemas.openxmlformats.org/officeDocument/2006/relationships/image" Target="../media/image846.png"/><Relationship Id="rId69" Type="http://schemas.openxmlformats.org/officeDocument/2006/relationships/image" Target="../media/image847.png"/><Relationship Id="rId70" Type="http://schemas.openxmlformats.org/officeDocument/2006/relationships/image" Target="../media/image848.png"/><Relationship Id="rId71" Type="http://schemas.openxmlformats.org/officeDocument/2006/relationships/image" Target="../media/image849.png"/><Relationship Id="rId72" Type="http://schemas.openxmlformats.org/officeDocument/2006/relationships/image" Target="../media/image850.png"/><Relationship Id="rId73" Type="http://schemas.openxmlformats.org/officeDocument/2006/relationships/image" Target="../media/image851.png"/><Relationship Id="rId74" Type="http://schemas.openxmlformats.org/officeDocument/2006/relationships/image" Target="../media/image852.png"/><Relationship Id="rId75" Type="http://schemas.openxmlformats.org/officeDocument/2006/relationships/image" Target="../media/image853.png"/><Relationship Id="rId76" Type="http://schemas.openxmlformats.org/officeDocument/2006/relationships/image" Target="../media/image854.png"/><Relationship Id="rId77" Type="http://schemas.openxmlformats.org/officeDocument/2006/relationships/image" Target="../media/image855.png"/><Relationship Id="rId78" Type="http://schemas.openxmlformats.org/officeDocument/2006/relationships/image" Target="../media/image856.png"/><Relationship Id="rId79" Type="http://schemas.openxmlformats.org/officeDocument/2006/relationships/image" Target="../media/image857.png"/><Relationship Id="rId80" Type="http://schemas.openxmlformats.org/officeDocument/2006/relationships/image" Target="../media/image858.png"/><Relationship Id="rId81" Type="http://schemas.openxmlformats.org/officeDocument/2006/relationships/image" Target="../media/image859.png"/><Relationship Id="rId82" Type="http://schemas.openxmlformats.org/officeDocument/2006/relationships/image" Target="../media/image860.png"/><Relationship Id="rId83" Type="http://schemas.openxmlformats.org/officeDocument/2006/relationships/image" Target="../media/image861.png"/><Relationship Id="rId84" Type="http://schemas.openxmlformats.org/officeDocument/2006/relationships/image" Target="../media/image862.png"/><Relationship Id="rId85" Type="http://schemas.openxmlformats.org/officeDocument/2006/relationships/image" Target="../media/image863.png"/><Relationship Id="rId86" Type="http://schemas.openxmlformats.org/officeDocument/2006/relationships/image" Target="../media/image864.png"/><Relationship Id="rId87" Type="http://schemas.openxmlformats.org/officeDocument/2006/relationships/image" Target="../media/image865.png"/><Relationship Id="rId88" Type="http://schemas.openxmlformats.org/officeDocument/2006/relationships/image" Target="../media/image866.png"/><Relationship Id="rId89" Type="http://schemas.openxmlformats.org/officeDocument/2006/relationships/image" Target="../media/image867.png"/><Relationship Id="rId90" Type="http://schemas.openxmlformats.org/officeDocument/2006/relationships/image" Target="../media/image868.png"/><Relationship Id="rId91" Type="http://schemas.openxmlformats.org/officeDocument/2006/relationships/image" Target="../media/image869.png"/><Relationship Id="rId92" Type="http://schemas.openxmlformats.org/officeDocument/2006/relationships/image" Target="../media/image870.png"/><Relationship Id="rId93" Type="http://schemas.openxmlformats.org/officeDocument/2006/relationships/image" Target="../media/image871.png"/><Relationship Id="rId9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72.png"/><Relationship Id="rId2" Type="http://schemas.openxmlformats.org/officeDocument/2006/relationships/image" Target="../media/image873.png"/><Relationship Id="rId3" Type="http://schemas.openxmlformats.org/officeDocument/2006/relationships/image" Target="../media/image874.png"/><Relationship Id="rId4" Type="http://schemas.openxmlformats.org/officeDocument/2006/relationships/image" Target="../media/image875.png"/><Relationship Id="rId5" Type="http://schemas.openxmlformats.org/officeDocument/2006/relationships/image" Target="../media/image876.png"/><Relationship Id="rId6" Type="http://schemas.openxmlformats.org/officeDocument/2006/relationships/image" Target="../media/image877.png"/><Relationship Id="rId7" Type="http://schemas.openxmlformats.org/officeDocument/2006/relationships/image" Target="../media/image878.png"/><Relationship Id="rId8" Type="http://schemas.openxmlformats.org/officeDocument/2006/relationships/image" Target="../media/image879.png"/><Relationship Id="rId9" Type="http://schemas.openxmlformats.org/officeDocument/2006/relationships/image" Target="../media/image880.png"/><Relationship Id="rId10" Type="http://schemas.openxmlformats.org/officeDocument/2006/relationships/image" Target="../media/image881.png"/><Relationship Id="rId11" Type="http://schemas.openxmlformats.org/officeDocument/2006/relationships/image" Target="../media/image882.png"/><Relationship Id="rId12" Type="http://schemas.openxmlformats.org/officeDocument/2006/relationships/image" Target="../media/image883.png"/><Relationship Id="rId13" Type="http://schemas.openxmlformats.org/officeDocument/2006/relationships/image" Target="../media/image884.png"/><Relationship Id="rId14" Type="http://schemas.openxmlformats.org/officeDocument/2006/relationships/image" Target="../media/image885.png"/><Relationship Id="rId15" Type="http://schemas.openxmlformats.org/officeDocument/2006/relationships/image" Target="../media/image886.png"/><Relationship Id="rId16" Type="http://schemas.openxmlformats.org/officeDocument/2006/relationships/image" Target="../media/image887.png"/><Relationship Id="rId17" Type="http://schemas.openxmlformats.org/officeDocument/2006/relationships/image" Target="../media/image888.png"/><Relationship Id="rId18" Type="http://schemas.openxmlformats.org/officeDocument/2006/relationships/image" Target="../media/image889.png"/><Relationship Id="rId19" Type="http://schemas.openxmlformats.org/officeDocument/2006/relationships/image" Target="../media/image890.png"/><Relationship Id="rId20" Type="http://schemas.openxmlformats.org/officeDocument/2006/relationships/image" Target="../media/image891.png"/><Relationship Id="rId21" Type="http://schemas.openxmlformats.org/officeDocument/2006/relationships/image" Target="../media/image892.png"/><Relationship Id="rId22" Type="http://schemas.openxmlformats.org/officeDocument/2006/relationships/image" Target="../media/image893.png"/><Relationship Id="rId23" Type="http://schemas.openxmlformats.org/officeDocument/2006/relationships/image" Target="../media/image894.png"/><Relationship Id="rId24" Type="http://schemas.openxmlformats.org/officeDocument/2006/relationships/image" Target="../media/image895.png"/><Relationship Id="rId25" Type="http://schemas.openxmlformats.org/officeDocument/2006/relationships/image" Target="../media/image896.png"/><Relationship Id="rId26" Type="http://schemas.openxmlformats.org/officeDocument/2006/relationships/image" Target="../media/image897.png"/><Relationship Id="rId27" Type="http://schemas.openxmlformats.org/officeDocument/2006/relationships/image" Target="../media/image898.png"/><Relationship Id="rId28" Type="http://schemas.openxmlformats.org/officeDocument/2006/relationships/image" Target="../media/image899.png"/><Relationship Id="rId29" Type="http://schemas.openxmlformats.org/officeDocument/2006/relationships/image" Target="../media/image900.png"/><Relationship Id="rId30" Type="http://schemas.openxmlformats.org/officeDocument/2006/relationships/image" Target="../media/image901.png"/><Relationship Id="rId31" Type="http://schemas.openxmlformats.org/officeDocument/2006/relationships/image" Target="../media/image902.png"/><Relationship Id="rId32" Type="http://schemas.openxmlformats.org/officeDocument/2006/relationships/image" Target="../media/image903.png"/><Relationship Id="rId33" Type="http://schemas.openxmlformats.org/officeDocument/2006/relationships/image" Target="../media/image904.png"/><Relationship Id="rId34" Type="http://schemas.openxmlformats.org/officeDocument/2006/relationships/image" Target="../media/image905.png"/><Relationship Id="rId35" Type="http://schemas.openxmlformats.org/officeDocument/2006/relationships/image" Target="../media/image906.png"/><Relationship Id="rId36" Type="http://schemas.openxmlformats.org/officeDocument/2006/relationships/image" Target="../media/image907.png"/><Relationship Id="rId37" Type="http://schemas.openxmlformats.org/officeDocument/2006/relationships/image" Target="../media/image908.png"/><Relationship Id="rId38" Type="http://schemas.openxmlformats.org/officeDocument/2006/relationships/image" Target="../media/image909.png"/><Relationship Id="rId39" Type="http://schemas.openxmlformats.org/officeDocument/2006/relationships/image" Target="../media/image910.png"/><Relationship Id="rId40" Type="http://schemas.openxmlformats.org/officeDocument/2006/relationships/image" Target="../media/image911.png"/><Relationship Id="rId41" Type="http://schemas.openxmlformats.org/officeDocument/2006/relationships/image" Target="../media/image912.png"/><Relationship Id="rId42" Type="http://schemas.openxmlformats.org/officeDocument/2006/relationships/image" Target="../media/image913.png"/><Relationship Id="rId43" Type="http://schemas.openxmlformats.org/officeDocument/2006/relationships/image" Target="../media/image914.png"/><Relationship Id="rId44" Type="http://schemas.openxmlformats.org/officeDocument/2006/relationships/image" Target="../media/image915.png"/><Relationship Id="rId45" Type="http://schemas.openxmlformats.org/officeDocument/2006/relationships/image" Target="../media/image916.png"/><Relationship Id="rId46" Type="http://schemas.openxmlformats.org/officeDocument/2006/relationships/image" Target="../media/image917.png"/><Relationship Id="rId47" Type="http://schemas.openxmlformats.org/officeDocument/2006/relationships/image" Target="../media/image918.png"/><Relationship Id="rId48" Type="http://schemas.openxmlformats.org/officeDocument/2006/relationships/image" Target="../media/image919.png"/><Relationship Id="rId49" Type="http://schemas.openxmlformats.org/officeDocument/2006/relationships/image" Target="../media/image920.png"/><Relationship Id="rId50" Type="http://schemas.openxmlformats.org/officeDocument/2006/relationships/image" Target="../media/image921.png"/><Relationship Id="rId51" Type="http://schemas.openxmlformats.org/officeDocument/2006/relationships/image" Target="../media/image922.png"/><Relationship Id="rId52" Type="http://schemas.openxmlformats.org/officeDocument/2006/relationships/image" Target="../media/image923.png"/><Relationship Id="rId53" Type="http://schemas.openxmlformats.org/officeDocument/2006/relationships/image" Target="../media/image924.png"/><Relationship Id="rId54" Type="http://schemas.openxmlformats.org/officeDocument/2006/relationships/image" Target="../media/image925.png"/><Relationship Id="rId55" Type="http://schemas.openxmlformats.org/officeDocument/2006/relationships/image" Target="../media/image926.png"/><Relationship Id="rId56" Type="http://schemas.openxmlformats.org/officeDocument/2006/relationships/image" Target="../media/image927.png"/><Relationship Id="rId57" Type="http://schemas.openxmlformats.org/officeDocument/2006/relationships/image" Target="../media/image928.png"/><Relationship Id="rId58" Type="http://schemas.openxmlformats.org/officeDocument/2006/relationships/image" Target="../media/image929.png"/><Relationship Id="rId59" Type="http://schemas.openxmlformats.org/officeDocument/2006/relationships/image" Target="../media/image930.png"/><Relationship Id="rId60" Type="http://schemas.openxmlformats.org/officeDocument/2006/relationships/image" Target="../media/image931.png"/><Relationship Id="rId61" Type="http://schemas.openxmlformats.org/officeDocument/2006/relationships/image" Target="../media/image932.png"/><Relationship Id="rId62" Type="http://schemas.openxmlformats.org/officeDocument/2006/relationships/image" Target="../media/image933.png"/><Relationship Id="rId63" Type="http://schemas.openxmlformats.org/officeDocument/2006/relationships/image" Target="../media/image934.png"/><Relationship Id="rId64" Type="http://schemas.openxmlformats.org/officeDocument/2006/relationships/image" Target="../media/image935.png"/><Relationship Id="rId65" Type="http://schemas.openxmlformats.org/officeDocument/2006/relationships/image" Target="../media/image936.png"/><Relationship Id="rId66" Type="http://schemas.openxmlformats.org/officeDocument/2006/relationships/image" Target="../media/image937.png"/><Relationship Id="rId67" Type="http://schemas.openxmlformats.org/officeDocument/2006/relationships/image" Target="../media/image938.png"/><Relationship Id="rId68" Type="http://schemas.openxmlformats.org/officeDocument/2006/relationships/image" Target="../media/image939.png"/><Relationship Id="rId69" Type="http://schemas.openxmlformats.org/officeDocument/2006/relationships/image" Target="../media/image940.png"/><Relationship Id="rId70" Type="http://schemas.openxmlformats.org/officeDocument/2006/relationships/image" Target="../media/image941.png"/><Relationship Id="rId71" Type="http://schemas.openxmlformats.org/officeDocument/2006/relationships/image" Target="../media/image942.png"/><Relationship Id="rId72" Type="http://schemas.openxmlformats.org/officeDocument/2006/relationships/image" Target="../media/image943.png"/><Relationship Id="rId73" Type="http://schemas.openxmlformats.org/officeDocument/2006/relationships/image" Target="../media/image944.png"/><Relationship Id="rId74" Type="http://schemas.openxmlformats.org/officeDocument/2006/relationships/image" Target="../media/image945.png"/><Relationship Id="rId75" Type="http://schemas.openxmlformats.org/officeDocument/2006/relationships/image" Target="../media/image946.png"/><Relationship Id="rId76" Type="http://schemas.openxmlformats.org/officeDocument/2006/relationships/image" Target="../media/image947.png"/><Relationship Id="rId77" Type="http://schemas.openxmlformats.org/officeDocument/2006/relationships/image" Target="../media/image948.png"/><Relationship Id="rId78" Type="http://schemas.openxmlformats.org/officeDocument/2006/relationships/image" Target="../media/image949.png"/><Relationship Id="rId79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tif"/><Relationship Id="rId2" Type="http://schemas.openxmlformats.org/officeDocument/2006/relationships/image" Target="../media/image10.tif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tif"/><Relationship Id="rId2" Type="http://schemas.openxmlformats.org/officeDocument/2006/relationships/image" Target="../media/image13.tif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tif"/><Relationship Id="rId2" Type="http://schemas.openxmlformats.org/officeDocument/2006/relationships/image" Target="../media/image16.tif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tif"/><Relationship Id="rId2" Type="http://schemas.openxmlformats.org/officeDocument/2006/relationships/image" Target="../media/image19.tif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tif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adroTexto 1"/>
          <p:cNvSpPr/>
          <p:nvPr/>
        </p:nvSpPr>
        <p:spPr>
          <a:xfrm>
            <a:off x="360000" y="2174760"/>
            <a:ext cx="4538520" cy="10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440" algn="ctr">
              <a:lnSpc>
                <a:spcPct val="100000"/>
              </a:lnSpc>
              <a:buNone/>
            </a:pPr>
            <a:r>
              <a:rPr b="1" lang="es-CO" sz="3200" spc="-80" strike="noStrike">
                <a:solidFill>
                  <a:srgbClr val="ffffff"/>
                </a:solidFill>
                <a:latin typeface="Tahoma"/>
                <a:ea typeface="DejaVu Sans"/>
              </a:rPr>
              <a:t>Diplomado Machine Learning</a:t>
            </a:r>
            <a:endParaRPr b="0" lang="es-CO" sz="3200" spc="-1" strike="noStrike">
              <a:latin typeface="Arial"/>
            </a:endParaRPr>
          </a:p>
        </p:txBody>
      </p:sp>
      <p:pic>
        <p:nvPicPr>
          <p:cNvPr id="161" name="Picture 4" descr="qué-es-un-algoritmo-en-programación"/>
          <p:cNvPicPr/>
          <p:nvPr/>
        </p:nvPicPr>
        <p:blipFill>
          <a:blip r:embed="rId1"/>
          <a:stretch/>
        </p:blipFill>
        <p:spPr>
          <a:xfrm>
            <a:off x="5150520" y="0"/>
            <a:ext cx="7040160" cy="4680000"/>
          </a:xfrm>
          <a:prstGeom prst="rect">
            <a:avLst/>
          </a:prstGeom>
          <a:ln w="0">
            <a:noFill/>
          </a:ln>
        </p:spPr>
      </p:pic>
      <p:sp>
        <p:nvSpPr>
          <p:cNvPr id="162" name="CuadroTexto 3"/>
          <p:cNvSpPr/>
          <p:nvPr/>
        </p:nvSpPr>
        <p:spPr>
          <a:xfrm>
            <a:off x="5727240" y="4834800"/>
            <a:ext cx="6092640" cy="180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2600" algn="ctr">
              <a:lnSpc>
                <a:spcPct val="100000"/>
              </a:lnSpc>
              <a:buNone/>
            </a:pP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A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p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r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e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n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di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z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aj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e 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S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u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p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e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r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vi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s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a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d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o 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Cl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a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si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fi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c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a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ci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ó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n 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– 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R</a:t>
            </a:r>
            <a:r>
              <a:rPr b="1" lang="es-MX" sz="2800" spc="-21" strike="noStrike">
                <a:solidFill>
                  <a:srgbClr val="000000"/>
                </a:solidFill>
                <a:latin typeface="Tahoma"/>
                <a:ea typeface="DejaVu Sans"/>
              </a:rPr>
              <a:t>F</a:t>
            </a:r>
            <a:endParaRPr b="0" lang="es-CO" sz="2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51"/>
              </a:spcBef>
              <a:buNone/>
            </a:pPr>
            <a:endParaRPr b="0" lang="es-CO" sz="28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buNone/>
            </a:pPr>
            <a:r>
              <a:rPr b="1" lang="es-MX" sz="2800" spc="-126" strike="noStrike">
                <a:solidFill>
                  <a:srgbClr val="000000"/>
                </a:solidFill>
                <a:latin typeface="Tahoma"/>
                <a:ea typeface="DejaVu Sans"/>
              </a:rPr>
              <a:t>D</a:t>
            </a:r>
            <a:r>
              <a:rPr b="1" lang="es-MX" sz="2800" spc="-126" strike="noStrike">
                <a:solidFill>
                  <a:srgbClr val="000000"/>
                </a:solidFill>
                <a:latin typeface="Tahoma"/>
                <a:ea typeface="DejaVu Sans"/>
              </a:rPr>
              <a:t>ip</a:t>
            </a:r>
            <a:r>
              <a:rPr b="1" lang="es-MX" sz="2800" spc="-126" strike="noStrike">
                <a:solidFill>
                  <a:srgbClr val="000000"/>
                </a:solidFill>
                <a:latin typeface="Tahoma"/>
                <a:ea typeface="DejaVu Sans"/>
              </a:rPr>
              <a:t>lo</a:t>
            </a:r>
            <a:r>
              <a:rPr b="1" lang="es-MX" sz="2800" spc="-126" strike="noStrike">
                <a:solidFill>
                  <a:srgbClr val="000000"/>
                </a:solidFill>
                <a:latin typeface="Tahoma"/>
                <a:ea typeface="DejaVu Sans"/>
              </a:rPr>
              <a:t>m</a:t>
            </a:r>
            <a:r>
              <a:rPr b="1" lang="es-MX" sz="2800" spc="-126" strike="noStrike">
                <a:solidFill>
                  <a:srgbClr val="000000"/>
                </a:solidFill>
                <a:latin typeface="Tahoma"/>
                <a:ea typeface="DejaVu Sans"/>
              </a:rPr>
              <a:t>a</a:t>
            </a:r>
            <a:r>
              <a:rPr b="1" lang="es-MX" sz="2800" spc="-126" strike="noStrike">
                <a:solidFill>
                  <a:srgbClr val="000000"/>
                </a:solidFill>
                <a:latin typeface="Tahoma"/>
                <a:ea typeface="DejaVu Sans"/>
              </a:rPr>
              <a:t>d</a:t>
            </a:r>
            <a:r>
              <a:rPr b="1" lang="es-MX" sz="2800" spc="-126" strike="noStrike">
                <a:solidFill>
                  <a:srgbClr val="000000"/>
                </a:solidFill>
                <a:latin typeface="Tahoma"/>
                <a:ea typeface="DejaVu Sans"/>
              </a:rPr>
              <a:t>o </a:t>
            </a:r>
            <a:r>
              <a:rPr b="1" lang="es-MX" sz="2800" spc="-126" strike="noStrike">
                <a:solidFill>
                  <a:srgbClr val="000000"/>
                </a:solidFill>
                <a:latin typeface="Tahoma"/>
                <a:ea typeface="DejaVu Sans"/>
              </a:rPr>
              <a:t>M</a:t>
            </a:r>
            <a:r>
              <a:rPr b="1" lang="es-MX" sz="2800" spc="-126" strike="noStrike">
                <a:solidFill>
                  <a:srgbClr val="000000"/>
                </a:solidFill>
                <a:latin typeface="Tahoma"/>
                <a:ea typeface="DejaVu Sans"/>
              </a:rPr>
              <a:t>L</a:t>
            </a:r>
            <a:endParaRPr b="0" lang="es-CO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Árbol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de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Decis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ión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232" name=""/>
          <p:cNvSpPr txBox="1"/>
          <p:nvPr/>
        </p:nvSpPr>
        <p:spPr>
          <a:xfrm>
            <a:off x="420840" y="1440000"/>
            <a:ext cx="10739160" cy="60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latin typeface="Arial"/>
              </a:rPr>
              <a:t>Paso básico: </a:t>
            </a:r>
            <a:r>
              <a:rPr b="0" lang="es-CO" sz="1800" spc="-1" strike="noStrike">
                <a:latin typeface="Arial"/>
              </a:rPr>
              <a:t>elegir un atributo </a:t>
            </a:r>
            <a:r>
              <a:rPr b="0" lang="es-CO" sz="1800" spc="-1" strike="noStrike">
                <a:latin typeface="Arial"/>
              </a:rPr>
              <a:t>y, en función de </a:t>
            </a:r>
            <a:r>
              <a:rPr b="0" lang="es-CO" sz="1800" spc="-1" strike="noStrike">
                <a:latin typeface="Arial"/>
              </a:rPr>
              <a:t>sus valores, </a:t>
            </a:r>
            <a:r>
              <a:rPr b="0" lang="es-CO" sz="1800" spc="-1" strike="noStrike">
                <a:latin typeface="Arial"/>
              </a:rPr>
              <a:t>dividir los datos </a:t>
            </a:r>
            <a:r>
              <a:rPr b="0" lang="es-CO" sz="1800" spc="-1" strike="noStrike">
                <a:latin typeface="Arial"/>
              </a:rPr>
              <a:t>en conjuntos </a:t>
            </a:r>
            <a:r>
              <a:rPr b="0" lang="es-CO" sz="1800" spc="-1" strike="noStrike">
                <a:latin typeface="Arial"/>
              </a:rPr>
              <a:t>más pequeños</a:t>
            </a:r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Repetir </a:t>
            </a:r>
            <a:r>
              <a:rPr b="0" lang="es-CO" sz="1800" spc="-1" strike="noStrike">
                <a:latin typeface="Arial"/>
              </a:rPr>
              <a:t>recursivamente </a:t>
            </a:r>
            <a:r>
              <a:rPr b="0" lang="es-CO" sz="1800" spc="-1" strike="noStrike">
                <a:latin typeface="Arial"/>
              </a:rPr>
              <a:t>este paso hasta </a:t>
            </a:r>
            <a:r>
              <a:rPr b="0" lang="es-CO" sz="1800" spc="-1" strike="noStrike">
                <a:latin typeface="Arial"/>
              </a:rPr>
              <a:t>que podamos </a:t>
            </a:r>
            <a:r>
              <a:rPr b="0" lang="es-CO" sz="1800" spc="-1" strike="noStrike">
                <a:latin typeface="Arial"/>
              </a:rPr>
              <a:t>decidir con </a:t>
            </a:r>
            <a:r>
              <a:rPr b="0" lang="es-CO" sz="1800" spc="-1" strike="noStrike">
                <a:latin typeface="Arial"/>
              </a:rPr>
              <a:t>seguridad la </a:t>
            </a:r>
            <a:r>
              <a:rPr b="0" lang="es-CO" sz="1800" spc="-1" strike="noStrike">
                <a:latin typeface="Arial"/>
              </a:rPr>
              <a:t>etiqueta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233" name="Picture 17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2404800"/>
            <a:ext cx="6161040" cy="3726720"/>
          </a:xfrm>
          <a:prstGeom prst="rect">
            <a:avLst/>
          </a:prstGeom>
          <a:ln w="0">
            <a:noFill/>
          </a:ln>
        </p:spPr>
      </p:pic>
      <p:pic>
        <p:nvPicPr>
          <p:cNvPr id="234" name="Picture 18" descr="A screenshot of a cell phone&#10;&#10;Description automatically generated"/>
          <p:cNvPicPr/>
          <p:nvPr/>
        </p:nvPicPr>
        <p:blipFill>
          <a:blip r:embed="rId2"/>
          <a:stretch/>
        </p:blipFill>
        <p:spPr>
          <a:xfrm>
            <a:off x="6290280" y="2160000"/>
            <a:ext cx="5783760" cy="421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Á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b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ó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236" name=""/>
          <p:cNvSpPr txBox="1"/>
          <p:nvPr/>
        </p:nvSpPr>
        <p:spPr>
          <a:xfrm>
            <a:off x="420840" y="1440000"/>
            <a:ext cx="10739160" cy="60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á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: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g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y</a:t>
            </a:r>
            <a:r>
              <a:rPr b="0" lang="es-CO" sz="1800" spc="-1" strike="noStrike">
                <a:latin typeface="Arial"/>
              </a:rPr>
              <a:t>,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f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ó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v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,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v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j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á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q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ñ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v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h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q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g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q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a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237" name="Picture 19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117720" y="2314800"/>
            <a:ext cx="6161040" cy="3726720"/>
          </a:xfrm>
          <a:prstGeom prst="rect">
            <a:avLst/>
          </a:prstGeom>
          <a:ln w="0">
            <a:noFill/>
          </a:ln>
        </p:spPr>
      </p:pic>
      <p:pic>
        <p:nvPicPr>
          <p:cNvPr id="238" name="Picture 20" descr="A screenshot of a cell phone&#10;&#10;Description automatically generated"/>
          <p:cNvPicPr/>
          <p:nvPr/>
        </p:nvPicPr>
        <p:blipFill>
          <a:blip r:embed="rId2"/>
          <a:stretch/>
        </p:blipFill>
        <p:spPr>
          <a:xfrm>
            <a:off x="6410880" y="2038680"/>
            <a:ext cx="5782680" cy="426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Qu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é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es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un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bu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en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at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rib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ut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o?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240" name=""/>
          <p:cNvSpPr txBox="1"/>
          <p:nvPr/>
        </p:nvSpPr>
        <p:spPr>
          <a:xfrm>
            <a:off x="420840" y="1440000"/>
            <a:ext cx="10739160" cy="13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latin typeface="Arial"/>
              </a:rPr>
              <a:t>¿Qué </a:t>
            </a:r>
            <a:r>
              <a:rPr b="0" lang="es-CO" sz="1800" spc="-1" strike="noStrike">
                <a:latin typeface="Arial"/>
              </a:rPr>
              <a:t>atributo </a:t>
            </a:r>
            <a:r>
              <a:rPr b="0" lang="es-CO" sz="1800" spc="-1" strike="noStrike">
                <a:latin typeface="Arial"/>
              </a:rPr>
              <a:t>proporciona </a:t>
            </a:r>
            <a:r>
              <a:rPr b="0" lang="es-CO" sz="1800" spc="-1" strike="noStrike">
                <a:latin typeface="Arial"/>
              </a:rPr>
              <a:t>una mejor </a:t>
            </a:r>
            <a:r>
              <a:rPr b="0" lang="es-CO" sz="1800" spc="-1" strike="noStrike">
                <a:latin typeface="Arial"/>
              </a:rPr>
              <a:t>división?</a:t>
            </a:r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¿Por qué?</a:t>
            </a:r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Porque los </a:t>
            </a:r>
            <a:r>
              <a:rPr b="0" lang="es-CO" sz="1800" spc="-1" strike="noStrike">
                <a:latin typeface="Arial"/>
              </a:rPr>
              <a:t>subconjuntos </a:t>
            </a:r>
            <a:r>
              <a:rPr b="0" lang="es-CO" sz="1800" spc="-1" strike="noStrike">
                <a:latin typeface="Arial"/>
              </a:rPr>
              <a:t>resultantes </a:t>
            </a:r>
            <a:r>
              <a:rPr b="0" lang="es-CO" sz="1800" spc="-1" strike="noStrike">
                <a:latin typeface="Arial"/>
              </a:rPr>
              <a:t>son más </a:t>
            </a:r>
            <a:r>
              <a:rPr b="0" lang="es-CO" sz="1800" spc="-1" strike="noStrike">
                <a:latin typeface="Arial"/>
              </a:rPr>
              <a:t>puros</a:t>
            </a:r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Conocer el </a:t>
            </a:r>
            <a:r>
              <a:rPr b="0" lang="es-CO" sz="1800" spc="-1" strike="noStrike">
                <a:latin typeface="Arial"/>
              </a:rPr>
              <a:t>valor de este </a:t>
            </a:r>
            <a:r>
              <a:rPr b="0" lang="es-CO" sz="1800" spc="-1" strike="noStrike">
                <a:latin typeface="Arial"/>
              </a:rPr>
              <a:t>atributo nos </a:t>
            </a:r>
            <a:r>
              <a:rPr b="0" lang="es-CO" sz="1800" spc="-1" strike="noStrike">
                <a:latin typeface="Arial"/>
              </a:rPr>
              <a:t>da más </a:t>
            </a:r>
            <a:r>
              <a:rPr b="0" lang="es-CO" sz="1800" spc="-1" strike="noStrike">
                <a:latin typeface="Arial"/>
              </a:rPr>
              <a:t>información </a:t>
            </a:r>
            <a:r>
              <a:rPr b="0" lang="es-CO" sz="1800" spc="-1" strike="noStrike">
                <a:latin typeface="Arial"/>
              </a:rPr>
              <a:t>sobre la </a:t>
            </a:r>
            <a:r>
              <a:rPr b="0" lang="es-CO" sz="1800" spc="-1" strike="noStrike">
                <a:latin typeface="Arial"/>
              </a:rPr>
              <a:t>etiqueta</a:t>
            </a:r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	</a:t>
            </a:r>
            <a:r>
              <a:rPr b="0" lang="es-CO" sz="1800" spc="-1" strike="noStrike">
                <a:latin typeface="Arial"/>
              </a:rPr>
              <a:t>(la </a:t>
            </a:r>
            <a:r>
              <a:rPr b="0" lang="es-CO" sz="1800" spc="-1" strike="noStrike">
                <a:latin typeface="Arial"/>
              </a:rPr>
              <a:t>entropía de </a:t>
            </a:r>
            <a:r>
              <a:rPr b="0" lang="es-CO" sz="1800" spc="-1" strike="noStrike">
                <a:latin typeface="Arial"/>
              </a:rPr>
              <a:t>los </a:t>
            </a:r>
            <a:r>
              <a:rPr b="0" lang="es-CO" sz="1800" spc="-1" strike="noStrike">
                <a:latin typeface="Arial"/>
              </a:rPr>
              <a:t>subconjuntos </a:t>
            </a:r>
            <a:r>
              <a:rPr b="0" lang="es-CO" sz="1800" spc="-1" strike="noStrike">
                <a:latin typeface="Arial"/>
              </a:rPr>
              <a:t>es menor)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41" name="object 17"/>
          <p:cNvSpPr/>
          <p:nvPr/>
        </p:nvSpPr>
        <p:spPr>
          <a:xfrm>
            <a:off x="7316280" y="3132000"/>
            <a:ext cx="2742840" cy="1924920"/>
          </a:xfrm>
          <a:custGeom>
            <a:avLst/>
            <a:gdLst/>
            <a:ahLst/>
            <a:rect l="l" t="t" r="r" b="b"/>
            <a:pathLst>
              <a:path w="2743200" h="1925320">
                <a:moveTo>
                  <a:pt x="0" y="167893"/>
                </a:moveTo>
                <a:lnTo>
                  <a:pt x="5998" y="123266"/>
                </a:lnTo>
                <a:lnTo>
                  <a:pt x="22925" y="83161"/>
                </a:lnTo>
                <a:lnTo>
                  <a:pt x="49180" y="49180"/>
                </a:lnTo>
                <a:lnTo>
                  <a:pt x="83161" y="22925"/>
                </a:lnTo>
                <a:lnTo>
                  <a:pt x="123266" y="5998"/>
                </a:lnTo>
                <a:lnTo>
                  <a:pt x="167894" y="0"/>
                </a:lnTo>
                <a:lnTo>
                  <a:pt x="2575305" y="0"/>
                </a:lnTo>
                <a:lnTo>
                  <a:pt x="2619933" y="5998"/>
                </a:lnTo>
                <a:lnTo>
                  <a:pt x="2660038" y="22925"/>
                </a:lnTo>
                <a:lnTo>
                  <a:pt x="2694019" y="49180"/>
                </a:lnTo>
                <a:lnTo>
                  <a:pt x="2720274" y="83161"/>
                </a:lnTo>
                <a:lnTo>
                  <a:pt x="2737201" y="123266"/>
                </a:lnTo>
                <a:lnTo>
                  <a:pt x="2743200" y="167893"/>
                </a:lnTo>
                <a:lnTo>
                  <a:pt x="2743200" y="1756917"/>
                </a:lnTo>
                <a:lnTo>
                  <a:pt x="2737201" y="1801545"/>
                </a:lnTo>
                <a:lnTo>
                  <a:pt x="2720274" y="1841650"/>
                </a:lnTo>
                <a:lnTo>
                  <a:pt x="2694019" y="1875631"/>
                </a:lnTo>
                <a:lnTo>
                  <a:pt x="2660038" y="1901886"/>
                </a:lnTo>
                <a:lnTo>
                  <a:pt x="2619933" y="1918813"/>
                </a:lnTo>
                <a:lnTo>
                  <a:pt x="2575305" y="1924811"/>
                </a:lnTo>
                <a:lnTo>
                  <a:pt x="167894" y="1924811"/>
                </a:lnTo>
                <a:lnTo>
                  <a:pt x="123266" y="1918813"/>
                </a:lnTo>
                <a:lnTo>
                  <a:pt x="83161" y="1901886"/>
                </a:lnTo>
                <a:lnTo>
                  <a:pt x="49180" y="1875631"/>
                </a:lnTo>
                <a:lnTo>
                  <a:pt x="22925" y="1841650"/>
                </a:lnTo>
                <a:lnTo>
                  <a:pt x="5998" y="1801545"/>
                </a:lnTo>
                <a:lnTo>
                  <a:pt x="0" y="1756917"/>
                </a:lnTo>
                <a:lnTo>
                  <a:pt x="0" y="167893"/>
                </a:lnTo>
                <a:close/>
              </a:path>
            </a:pathLst>
          </a:custGeom>
          <a:noFill/>
          <a:ln w="57912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object 18"/>
          <p:cNvSpPr/>
          <p:nvPr/>
        </p:nvSpPr>
        <p:spPr>
          <a:xfrm>
            <a:off x="1620000" y="3292560"/>
            <a:ext cx="911520" cy="228240"/>
          </a:xfrm>
          <a:custGeom>
            <a:avLst/>
            <a:gdLst/>
            <a:ah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object 19"/>
          <p:cNvSpPr/>
          <p:nvPr/>
        </p:nvSpPr>
        <p:spPr>
          <a:xfrm>
            <a:off x="2531880" y="3292560"/>
            <a:ext cx="731160" cy="228240"/>
          </a:xfrm>
          <a:custGeom>
            <a:avLst/>
            <a:gdLst/>
            <a:ah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object 20"/>
          <p:cNvSpPr/>
          <p:nvPr/>
        </p:nvSpPr>
        <p:spPr>
          <a:xfrm>
            <a:off x="3263400" y="3292560"/>
            <a:ext cx="1096920" cy="228240"/>
          </a:xfrm>
          <a:custGeom>
            <a:avLst/>
            <a:gdLst/>
            <a:ah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object 21"/>
          <p:cNvSpPr/>
          <p:nvPr/>
        </p:nvSpPr>
        <p:spPr>
          <a:xfrm>
            <a:off x="1620000" y="3521160"/>
            <a:ext cx="911520" cy="228240"/>
          </a:xfrm>
          <a:custGeom>
            <a:avLst/>
            <a:gdLst/>
            <a:ah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object 22"/>
          <p:cNvSpPr/>
          <p:nvPr/>
        </p:nvSpPr>
        <p:spPr>
          <a:xfrm>
            <a:off x="2531880" y="3521160"/>
            <a:ext cx="731160" cy="228240"/>
          </a:xfrm>
          <a:custGeom>
            <a:avLst/>
            <a:gdLst/>
            <a:ah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object 23"/>
          <p:cNvSpPr/>
          <p:nvPr/>
        </p:nvSpPr>
        <p:spPr>
          <a:xfrm>
            <a:off x="3263400" y="3521160"/>
            <a:ext cx="1096920" cy="228240"/>
          </a:xfrm>
          <a:custGeom>
            <a:avLst/>
            <a:gdLst/>
            <a:ah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object 24"/>
          <p:cNvSpPr/>
          <p:nvPr/>
        </p:nvSpPr>
        <p:spPr>
          <a:xfrm>
            <a:off x="1620000" y="3978000"/>
            <a:ext cx="911520" cy="228240"/>
          </a:xfrm>
          <a:custGeom>
            <a:avLst/>
            <a:gdLst/>
            <a:ah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object 25"/>
          <p:cNvSpPr/>
          <p:nvPr/>
        </p:nvSpPr>
        <p:spPr>
          <a:xfrm>
            <a:off x="2531880" y="3978000"/>
            <a:ext cx="731160" cy="228240"/>
          </a:xfrm>
          <a:custGeom>
            <a:avLst/>
            <a:gdLst/>
            <a:ah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object 26"/>
          <p:cNvSpPr/>
          <p:nvPr/>
        </p:nvSpPr>
        <p:spPr>
          <a:xfrm>
            <a:off x="3263400" y="3978000"/>
            <a:ext cx="1096920" cy="228240"/>
          </a:xfrm>
          <a:custGeom>
            <a:avLst/>
            <a:gdLst/>
            <a:ah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object 27"/>
          <p:cNvSpPr/>
          <p:nvPr/>
        </p:nvSpPr>
        <p:spPr>
          <a:xfrm>
            <a:off x="1620000" y="4434840"/>
            <a:ext cx="911520" cy="228240"/>
          </a:xfrm>
          <a:custGeom>
            <a:avLst/>
            <a:gdLst/>
            <a:ah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object 28"/>
          <p:cNvSpPr/>
          <p:nvPr/>
        </p:nvSpPr>
        <p:spPr>
          <a:xfrm>
            <a:off x="2531880" y="4434840"/>
            <a:ext cx="731160" cy="228240"/>
          </a:xfrm>
          <a:custGeom>
            <a:avLst/>
            <a:gdLst/>
            <a:ah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object 29"/>
          <p:cNvSpPr/>
          <p:nvPr/>
        </p:nvSpPr>
        <p:spPr>
          <a:xfrm>
            <a:off x="3263400" y="4434840"/>
            <a:ext cx="1096920" cy="228240"/>
          </a:xfrm>
          <a:custGeom>
            <a:avLst/>
            <a:gdLst/>
            <a:ah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object 30"/>
          <p:cNvSpPr/>
          <p:nvPr/>
        </p:nvSpPr>
        <p:spPr>
          <a:xfrm>
            <a:off x="1620000" y="4892040"/>
            <a:ext cx="911520" cy="228240"/>
          </a:xfrm>
          <a:custGeom>
            <a:avLst/>
            <a:gdLst/>
            <a:ah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object 31"/>
          <p:cNvSpPr/>
          <p:nvPr/>
        </p:nvSpPr>
        <p:spPr>
          <a:xfrm>
            <a:off x="2531880" y="4892040"/>
            <a:ext cx="731160" cy="228240"/>
          </a:xfrm>
          <a:custGeom>
            <a:avLst/>
            <a:gdLst/>
            <a:ah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object 32"/>
          <p:cNvSpPr/>
          <p:nvPr/>
        </p:nvSpPr>
        <p:spPr>
          <a:xfrm>
            <a:off x="3263400" y="4892040"/>
            <a:ext cx="1096920" cy="228240"/>
          </a:xfrm>
          <a:custGeom>
            <a:avLst/>
            <a:gdLst/>
            <a:ah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57" name="object 33"/>
          <p:cNvGraphicFramePr/>
          <p:nvPr/>
        </p:nvGraphicFramePr>
        <p:xfrm>
          <a:off x="1620000" y="3279960"/>
          <a:ext cx="2741040" cy="1839960"/>
        </p:xfrm>
        <a:graphic>
          <a:graphicData uri="http://schemas.openxmlformats.org/drawingml/2006/table">
            <a:tbl>
              <a:tblPr/>
              <a:tblGrid>
                <a:gridCol w="927000"/>
                <a:gridCol w="794160"/>
                <a:gridCol w="1019880"/>
              </a:tblGrid>
              <a:tr h="25092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1816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2824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2824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2824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2824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2824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2968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8" name="object 34"/>
          <p:cNvSpPr/>
          <p:nvPr/>
        </p:nvSpPr>
        <p:spPr>
          <a:xfrm>
            <a:off x="1716120" y="3306240"/>
            <a:ext cx="777240" cy="19008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object 35"/>
          <p:cNvSpPr/>
          <p:nvPr/>
        </p:nvSpPr>
        <p:spPr>
          <a:xfrm>
            <a:off x="2725920" y="3306240"/>
            <a:ext cx="412920" cy="19008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object 36"/>
          <p:cNvSpPr/>
          <p:nvPr/>
        </p:nvSpPr>
        <p:spPr>
          <a:xfrm>
            <a:off x="3636000" y="3306240"/>
            <a:ext cx="422640" cy="19008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object 37"/>
          <p:cNvSpPr/>
          <p:nvPr/>
        </p:nvSpPr>
        <p:spPr>
          <a:xfrm>
            <a:off x="1688400" y="3531240"/>
            <a:ext cx="269280" cy="19332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object 38"/>
          <p:cNvSpPr/>
          <p:nvPr/>
        </p:nvSpPr>
        <p:spPr>
          <a:xfrm>
            <a:off x="2600280" y="3531240"/>
            <a:ext cx="487800" cy="19332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object 39"/>
          <p:cNvSpPr/>
          <p:nvPr/>
        </p:nvSpPr>
        <p:spPr>
          <a:xfrm>
            <a:off x="3543120" y="3534120"/>
            <a:ext cx="625680" cy="19044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object 40"/>
          <p:cNvSpPr/>
          <p:nvPr/>
        </p:nvSpPr>
        <p:spPr>
          <a:xfrm>
            <a:off x="1688400" y="3760200"/>
            <a:ext cx="269280" cy="19332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object 41"/>
          <p:cNvSpPr/>
          <p:nvPr/>
        </p:nvSpPr>
        <p:spPr>
          <a:xfrm>
            <a:off x="2600280" y="3760200"/>
            <a:ext cx="434880" cy="193320"/>
          </a:xfrm>
          <a:prstGeom prst="rect">
            <a:avLst/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object 42"/>
          <p:cNvSpPr/>
          <p:nvPr/>
        </p:nvSpPr>
        <p:spPr>
          <a:xfrm>
            <a:off x="3543120" y="3763080"/>
            <a:ext cx="625680" cy="190080"/>
          </a:xfrm>
          <a:prstGeom prst="rect">
            <a:avLst/>
          </a:pr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object 43"/>
          <p:cNvSpPr/>
          <p:nvPr/>
        </p:nvSpPr>
        <p:spPr>
          <a:xfrm>
            <a:off x="1688400" y="3988800"/>
            <a:ext cx="316800" cy="193320"/>
          </a:xfrm>
          <a:prstGeom prst="rect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object 44"/>
          <p:cNvSpPr/>
          <p:nvPr/>
        </p:nvSpPr>
        <p:spPr>
          <a:xfrm>
            <a:off x="2600280" y="3988800"/>
            <a:ext cx="487800" cy="193320"/>
          </a:xfrm>
          <a:prstGeom prst="rect">
            <a:avLst/>
          </a:pr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object 45"/>
          <p:cNvSpPr/>
          <p:nvPr/>
        </p:nvSpPr>
        <p:spPr>
          <a:xfrm>
            <a:off x="3685320" y="3991680"/>
            <a:ext cx="317880" cy="190080"/>
          </a:xfrm>
          <a:prstGeom prst="rect">
            <a:avLst/>
          </a:pr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object 46"/>
          <p:cNvSpPr/>
          <p:nvPr/>
        </p:nvSpPr>
        <p:spPr>
          <a:xfrm>
            <a:off x="1688400" y="4217400"/>
            <a:ext cx="316800" cy="193320"/>
          </a:xfrm>
          <a:prstGeom prst="rect">
            <a:avLst/>
          </a:pr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object 47"/>
          <p:cNvSpPr/>
          <p:nvPr/>
        </p:nvSpPr>
        <p:spPr>
          <a:xfrm>
            <a:off x="2600280" y="4217400"/>
            <a:ext cx="434880" cy="19332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object 48"/>
          <p:cNvSpPr/>
          <p:nvPr/>
        </p:nvSpPr>
        <p:spPr>
          <a:xfrm>
            <a:off x="3685320" y="4220280"/>
            <a:ext cx="317880" cy="190080"/>
          </a:xfrm>
          <a:prstGeom prst="rect">
            <a:avLst/>
          </a:pr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object 49"/>
          <p:cNvSpPr/>
          <p:nvPr/>
        </p:nvSpPr>
        <p:spPr>
          <a:xfrm>
            <a:off x="1688400" y="4445640"/>
            <a:ext cx="269280" cy="193320"/>
          </a:xfrm>
          <a:prstGeom prst="rect">
            <a:avLst/>
          </a:prstGeom>
          <a:blipFill rotWithShape="0">
            <a:blip r:embed="rId1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object 50"/>
          <p:cNvSpPr/>
          <p:nvPr/>
        </p:nvSpPr>
        <p:spPr>
          <a:xfrm>
            <a:off x="2600280" y="4445640"/>
            <a:ext cx="434880" cy="193320"/>
          </a:xfrm>
          <a:prstGeom prst="rect">
            <a:avLst/>
          </a:prstGeom>
          <a:blipFill rotWithShape="0">
            <a:blip r:embed="rId1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object 51"/>
          <p:cNvSpPr/>
          <p:nvPr/>
        </p:nvSpPr>
        <p:spPr>
          <a:xfrm>
            <a:off x="3543120" y="4448520"/>
            <a:ext cx="625680" cy="190080"/>
          </a:xfrm>
          <a:prstGeom prst="rect">
            <a:avLst/>
          </a:prstGeom>
          <a:blipFill rotWithShape="0">
            <a:blip r:embed="rId1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object 52"/>
          <p:cNvSpPr/>
          <p:nvPr/>
        </p:nvSpPr>
        <p:spPr>
          <a:xfrm>
            <a:off x="1688400" y="4674240"/>
            <a:ext cx="269280" cy="193320"/>
          </a:xfrm>
          <a:prstGeom prst="rect">
            <a:avLst/>
          </a:prstGeom>
          <a:blipFill rotWithShape="0">
            <a:blip r:embed="rId1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object 53"/>
          <p:cNvSpPr/>
          <p:nvPr/>
        </p:nvSpPr>
        <p:spPr>
          <a:xfrm>
            <a:off x="2600280" y="4674240"/>
            <a:ext cx="487800" cy="193320"/>
          </a:xfrm>
          <a:prstGeom prst="rect">
            <a:avLst/>
          </a:prstGeom>
          <a:blipFill rotWithShape="0">
            <a:blip r:embed="rId2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object 54"/>
          <p:cNvSpPr/>
          <p:nvPr/>
        </p:nvSpPr>
        <p:spPr>
          <a:xfrm>
            <a:off x="3685320" y="4677120"/>
            <a:ext cx="317880" cy="190080"/>
          </a:xfrm>
          <a:prstGeom prst="rect">
            <a:avLst/>
          </a:prstGeom>
          <a:blipFill rotWithShape="0">
            <a:blip r:embed="rId2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object 55"/>
          <p:cNvSpPr/>
          <p:nvPr/>
        </p:nvSpPr>
        <p:spPr>
          <a:xfrm>
            <a:off x="1688400" y="4902840"/>
            <a:ext cx="316800" cy="193320"/>
          </a:xfrm>
          <a:prstGeom prst="rect">
            <a:avLst/>
          </a:prstGeom>
          <a:blipFill rotWithShape="0">
            <a:blip r:embed="rId2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object 56"/>
          <p:cNvSpPr/>
          <p:nvPr/>
        </p:nvSpPr>
        <p:spPr>
          <a:xfrm>
            <a:off x="2600280" y="4902840"/>
            <a:ext cx="434880" cy="193320"/>
          </a:xfrm>
          <a:prstGeom prst="rect">
            <a:avLst/>
          </a:prstGeom>
          <a:blipFill rotWithShape="0">
            <a:blip r:embed="rId2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object 57"/>
          <p:cNvSpPr/>
          <p:nvPr/>
        </p:nvSpPr>
        <p:spPr>
          <a:xfrm>
            <a:off x="3685320" y="4905720"/>
            <a:ext cx="317880" cy="190080"/>
          </a:xfrm>
          <a:prstGeom prst="rect">
            <a:avLst/>
          </a:prstGeom>
          <a:blipFill rotWithShape="0">
            <a:blip r:embed="rId2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object 58"/>
          <p:cNvSpPr/>
          <p:nvPr/>
        </p:nvSpPr>
        <p:spPr>
          <a:xfrm>
            <a:off x="5348160" y="3300480"/>
            <a:ext cx="1103400" cy="464400"/>
          </a:xfrm>
          <a:custGeom>
            <a:avLst/>
            <a:gdLst/>
            <a:ahLst/>
            <a:rect l="l" t="t" r="r" b="b"/>
            <a:pathLst>
              <a:path w="1103629" h="464819">
                <a:moveTo>
                  <a:pt x="0" y="464820"/>
                </a:moveTo>
                <a:lnTo>
                  <a:pt x="1103376" y="464820"/>
                </a:lnTo>
                <a:lnTo>
                  <a:pt x="1103376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object 59"/>
          <p:cNvSpPr/>
          <p:nvPr/>
        </p:nvSpPr>
        <p:spPr>
          <a:xfrm>
            <a:off x="5348160" y="3300480"/>
            <a:ext cx="1103400" cy="464400"/>
          </a:xfrm>
          <a:custGeom>
            <a:avLst/>
            <a:gdLst/>
            <a:ahLst/>
            <a:rect l="l" t="t" r="r" b="b"/>
            <a:pathLst>
              <a:path w="1103629" h="464819">
                <a:moveTo>
                  <a:pt x="0" y="464820"/>
                </a:moveTo>
                <a:lnTo>
                  <a:pt x="1103376" y="464820"/>
                </a:lnTo>
                <a:lnTo>
                  <a:pt x="1103376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object 60"/>
          <p:cNvSpPr/>
          <p:nvPr/>
        </p:nvSpPr>
        <p:spPr>
          <a:xfrm>
            <a:off x="5652360" y="3360600"/>
            <a:ext cx="592200" cy="313560"/>
          </a:xfrm>
          <a:prstGeom prst="rect">
            <a:avLst/>
          </a:prstGeom>
          <a:blipFill rotWithShape="0">
            <a:blip r:embed="rId2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object 61"/>
          <p:cNvSpPr/>
          <p:nvPr/>
        </p:nvSpPr>
        <p:spPr>
          <a:xfrm>
            <a:off x="5258880" y="3760560"/>
            <a:ext cx="645480" cy="740520"/>
          </a:xfrm>
          <a:custGeom>
            <a:avLst/>
            <a:gdLst/>
            <a:ahLst/>
            <a:rect l="l" t="t" r="r" b="b"/>
            <a:pathLst>
              <a:path w="645795" h="741044">
                <a:moveTo>
                  <a:pt x="21209" y="658368"/>
                </a:moveTo>
                <a:lnTo>
                  <a:pt x="0" y="740791"/>
                </a:lnTo>
                <a:lnTo>
                  <a:pt x="78740" y="708279"/>
                </a:lnTo>
                <a:lnTo>
                  <a:pt x="65857" y="697103"/>
                </a:lnTo>
                <a:lnTo>
                  <a:pt x="46482" y="697103"/>
                </a:lnTo>
                <a:lnTo>
                  <a:pt x="36830" y="688720"/>
                </a:lnTo>
                <a:lnTo>
                  <a:pt x="45157" y="679144"/>
                </a:lnTo>
                <a:lnTo>
                  <a:pt x="21209" y="658368"/>
                </a:lnTo>
                <a:close/>
              </a:path>
              <a:path w="645795" h="741044">
                <a:moveTo>
                  <a:pt x="45157" y="679144"/>
                </a:moveTo>
                <a:lnTo>
                  <a:pt x="36830" y="688720"/>
                </a:lnTo>
                <a:lnTo>
                  <a:pt x="46482" y="697103"/>
                </a:lnTo>
                <a:lnTo>
                  <a:pt x="54813" y="687521"/>
                </a:lnTo>
                <a:lnTo>
                  <a:pt x="45157" y="679144"/>
                </a:lnTo>
                <a:close/>
              </a:path>
              <a:path w="645795" h="741044">
                <a:moveTo>
                  <a:pt x="54813" y="687521"/>
                </a:moveTo>
                <a:lnTo>
                  <a:pt x="46482" y="697103"/>
                </a:lnTo>
                <a:lnTo>
                  <a:pt x="65857" y="697103"/>
                </a:lnTo>
                <a:lnTo>
                  <a:pt x="54813" y="687521"/>
                </a:lnTo>
                <a:close/>
              </a:path>
              <a:path w="645795" h="741044">
                <a:moveTo>
                  <a:pt x="635762" y="0"/>
                </a:moveTo>
                <a:lnTo>
                  <a:pt x="45157" y="679144"/>
                </a:lnTo>
                <a:lnTo>
                  <a:pt x="54813" y="687521"/>
                </a:lnTo>
                <a:lnTo>
                  <a:pt x="645414" y="8382"/>
                </a:lnTo>
                <a:lnTo>
                  <a:pt x="635762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object 62"/>
          <p:cNvSpPr/>
          <p:nvPr/>
        </p:nvSpPr>
        <p:spPr>
          <a:xfrm>
            <a:off x="4662360" y="4501440"/>
            <a:ext cx="1194840" cy="463320"/>
          </a:xfrm>
          <a:custGeom>
            <a:avLst/>
            <a:gdLst/>
            <a:ahLst/>
            <a:rect l="l" t="t" r="r" b="b"/>
            <a:pathLst>
              <a:path w="1195070" h="463550">
                <a:moveTo>
                  <a:pt x="192277" y="0"/>
                </a:moveTo>
                <a:lnTo>
                  <a:pt x="1002538" y="0"/>
                </a:lnTo>
                <a:lnTo>
                  <a:pt x="1046619" y="6120"/>
                </a:lnTo>
                <a:lnTo>
                  <a:pt x="1087088" y="23553"/>
                </a:lnTo>
                <a:lnTo>
                  <a:pt x="1122789" y="50905"/>
                </a:lnTo>
                <a:lnTo>
                  <a:pt x="1152568" y="86783"/>
                </a:lnTo>
                <a:lnTo>
                  <a:pt x="1175269" y="129795"/>
                </a:lnTo>
                <a:lnTo>
                  <a:pt x="1189736" y="178547"/>
                </a:lnTo>
                <a:lnTo>
                  <a:pt x="1194815" y="231648"/>
                </a:lnTo>
                <a:lnTo>
                  <a:pt x="1189736" y="284748"/>
                </a:lnTo>
                <a:lnTo>
                  <a:pt x="1175269" y="333500"/>
                </a:lnTo>
                <a:lnTo>
                  <a:pt x="1152568" y="376512"/>
                </a:lnTo>
                <a:lnTo>
                  <a:pt x="1122789" y="412390"/>
                </a:lnTo>
                <a:lnTo>
                  <a:pt x="1087088" y="439742"/>
                </a:lnTo>
                <a:lnTo>
                  <a:pt x="1046619" y="457175"/>
                </a:lnTo>
                <a:lnTo>
                  <a:pt x="1002538" y="463296"/>
                </a:lnTo>
                <a:lnTo>
                  <a:pt x="192277" y="463296"/>
                </a:lnTo>
                <a:lnTo>
                  <a:pt x="148196" y="457175"/>
                </a:lnTo>
                <a:lnTo>
                  <a:pt x="107727" y="439742"/>
                </a:lnTo>
                <a:lnTo>
                  <a:pt x="72026" y="412390"/>
                </a:lnTo>
                <a:lnTo>
                  <a:pt x="42247" y="376512"/>
                </a:lnTo>
                <a:lnTo>
                  <a:pt x="19546" y="333500"/>
                </a:lnTo>
                <a:lnTo>
                  <a:pt x="5079" y="284748"/>
                </a:lnTo>
                <a:lnTo>
                  <a:pt x="0" y="231648"/>
                </a:lnTo>
                <a:lnTo>
                  <a:pt x="5079" y="178547"/>
                </a:lnTo>
                <a:lnTo>
                  <a:pt x="19546" y="129795"/>
                </a:lnTo>
                <a:lnTo>
                  <a:pt x="42247" y="86783"/>
                </a:lnTo>
                <a:lnTo>
                  <a:pt x="72026" y="50905"/>
                </a:lnTo>
                <a:lnTo>
                  <a:pt x="107727" y="23553"/>
                </a:lnTo>
                <a:lnTo>
                  <a:pt x="148196" y="6120"/>
                </a:lnTo>
                <a:lnTo>
                  <a:pt x="192277" y="0"/>
                </a:lnTo>
                <a:close/>
              </a:path>
            </a:pathLst>
          </a:custGeom>
          <a:noFill/>
          <a:ln w="19811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object 63"/>
          <p:cNvSpPr/>
          <p:nvPr/>
        </p:nvSpPr>
        <p:spPr>
          <a:xfrm>
            <a:off x="4835880" y="4535280"/>
            <a:ext cx="932040" cy="222120"/>
          </a:xfrm>
          <a:prstGeom prst="rect">
            <a:avLst/>
          </a:prstGeom>
          <a:blipFill rotWithShape="0">
            <a:blip r:embed="rId2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object 64"/>
          <p:cNvSpPr/>
          <p:nvPr/>
        </p:nvSpPr>
        <p:spPr>
          <a:xfrm>
            <a:off x="4992840" y="4687560"/>
            <a:ext cx="600120" cy="222120"/>
          </a:xfrm>
          <a:prstGeom prst="rect">
            <a:avLst/>
          </a:prstGeom>
          <a:blipFill rotWithShape="0">
            <a:blip r:embed="rId2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object 65"/>
          <p:cNvSpPr/>
          <p:nvPr/>
        </p:nvSpPr>
        <p:spPr>
          <a:xfrm>
            <a:off x="5260320" y="3993120"/>
            <a:ext cx="659880" cy="277200"/>
          </a:xfrm>
          <a:custGeom>
            <a:avLst/>
            <a:gdLst/>
            <a:ahLst/>
            <a:rect l="l" t="t" r="r" b="b"/>
            <a:pathLst>
              <a:path w="660400" h="277494">
                <a:moveTo>
                  <a:pt x="0" y="277368"/>
                </a:moveTo>
                <a:lnTo>
                  <a:pt x="659891" y="277368"/>
                </a:lnTo>
                <a:lnTo>
                  <a:pt x="659891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object 66"/>
          <p:cNvSpPr/>
          <p:nvPr/>
        </p:nvSpPr>
        <p:spPr>
          <a:xfrm>
            <a:off x="5352480" y="3984840"/>
            <a:ext cx="563400" cy="267840"/>
          </a:xfrm>
          <a:prstGeom prst="rect">
            <a:avLst/>
          </a:prstGeom>
          <a:blipFill rotWithShape="0">
            <a:blip r:embed="rId2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object 67"/>
          <p:cNvSpPr/>
          <p:nvPr/>
        </p:nvSpPr>
        <p:spPr>
          <a:xfrm>
            <a:off x="5969880" y="4504680"/>
            <a:ext cx="1194840" cy="456840"/>
          </a:xfrm>
          <a:custGeom>
            <a:avLst/>
            <a:gdLst/>
            <a:ahLst/>
            <a:rect l="l" t="t" r="r" b="b"/>
            <a:pathLst>
              <a:path w="1195070" h="457200">
                <a:moveTo>
                  <a:pt x="192277" y="0"/>
                </a:moveTo>
                <a:lnTo>
                  <a:pt x="1002538" y="0"/>
                </a:lnTo>
                <a:lnTo>
                  <a:pt x="1046619" y="6038"/>
                </a:lnTo>
                <a:lnTo>
                  <a:pt x="1087088" y="23237"/>
                </a:lnTo>
                <a:lnTo>
                  <a:pt x="1122789" y="50225"/>
                </a:lnTo>
                <a:lnTo>
                  <a:pt x="1152568" y="85628"/>
                </a:lnTo>
                <a:lnTo>
                  <a:pt x="1175269" y="128073"/>
                </a:lnTo>
                <a:lnTo>
                  <a:pt x="1189736" y="176188"/>
                </a:lnTo>
                <a:lnTo>
                  <a:pt x="1194815" y="228600"/>
                </a:lnTo>
                <a:lnTo>
                  <a:pt x="1189736" y="281011"/>
                </a:lnTo>
                <a:lnTo>
                  <a:pt x="1175269" y="329126"/>
                </a:lnTo>
                <a:lnTo>
                  <a:pt x="1152568" y="371571"/>
                </a:lnTo>
                <a:lnTo>
                  <a:pt x="1122789" y="406974"/>
                </a:lnTo>
                <a:lnTo>
                  <a:pt x="1087088" y="433962"/>
                </a:lnTo>
                <a:lnTo>
                  <a:pt x="1046619" y="451161"/>
                </a:lnTo>
                <a:lnTo>
                  <a:pt x="1002538" y="457200"/>
                </a:lnTo>
                <a:lnTo>
                  <a:pt x="192277" y="457200"/>
                </a:lnTo>
                <a:lnTo>
                  <a:pt x="148196" y="451161"/>
                </a:lnTo>
                <a:lnTo>
                  <a:pt x="107727" y="433962"/>
                </a:lnTo>
                <a:lnTo>
                  <a:pt x="72026" y="406974"/>
                </a:lnTo>
                <a:lnTo>
                  <a:pt x="42247" y="371571"/>
                </a:lnTo>
                <a:lnTo>
                  <a:pt x="19546" y="329126"/>
                </a:lnTo>
                <a:lnTo>
                  <a:pt x="5079" y="281011"/>
                </a:lnTo>
                <a:lnTo>
                  <a:pt x="0" y="228600"/>
                </a:lnTo>
                <a:lnTo>
                  <a:pt x="5079" y="176188"/>
                </a:lnTo>
                <a:lnTo>
                  <a:pt x="19546" y="128073"/>
                </a:lnTo>
                <a:lnTo>
                  <a:pt x="42247" y="85628"/>
                </a:lnTo>
                <a:lnTo>
                  <a:pt x="72026" y="50225"/>
                </a:lnTo>
                <a:lnTo>
                  <a:pt x="107727" y="23237"/>
                </a:lnTo>
                <a:lnTo>
                  <a:pt x="148196" y="6038"/>
                </a:lnTo>
                <a:lnTo>
                  <a:pt x="192277" y="0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object 68"/>
          <p:cNvSpPr/>
          <p:nvPr/>
        </p:nvSpPr>
        <p:spPr>
          <a:xfrm>
            <a:off x="6138360" y="4535280"/>
            <a:ext cx="943560" cy="222120"/>
          </a:xfrm>
          <a:prstGeom prst="rect">
            <a:avLst/>
          </a:prstGeom>
          <a:blipFill rotWithShape="0">
            <a:blip r:embed="rId2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object 69"/>
          <p:cNvSpPr/>
          <p:nvPr/>
        </p:nvSpPr>
        <p:spPr>
          <a:xfrm>
            <a:off x="6302880" y="4687560"/>
            <a:ext cx="596160" cy="222120"/>
          </a:xfrm>
          <a:prstGeom prst="rect">
            <a:avLst/>
          </a:prstGeom>
          <a:blipFill rotWithShape="0">
            <a:blip r:embed="rId3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object 70"/>
          <p:cNvSpPr/>
          <p:nvPr/>
        </p:nvSpPr>
        <p:spPr>
          <a:xfrm>
            <a:off x="5894280" y="3760200"/>
            <a:ext cx="672120" cy="743760"/>
          </a:xfrm>
          <a:custGeom>
            <a:avLst/>
            <a:gdLst/>
            <a:ahLst/>
            <a:rect l="l" t="t" r="r" b="b"/>
            <a:pathLst>
              <a:path w="672464" h="744219">
                <a:moveTo>
                  <a:pt x="616560" y="691835"/>
                </a:moveTo>
                <a:lnTo>
                  <a:pt x="592963" y="713105"/>
                </a:lnTo>
                <a:lnTo>
                  <a:pt x="672338" y="744219"/>
                </a:lnTo>
                <a:lnTo>
                  <a:pt x="660462" y="701294"/>
                </a:lnTo>
                <a:lnTo>
                  <a:pt x="625093" y="701294"/>
                </a:lnTo>
                <a:lnTo>
                  <a:pt x="616560" y="691835"/>
                </a:lnTo>
                <a:close/>
              </a:path>
              <a:path w="672464" h="744219">
                <a:moveTo>
                  <a:pt x="625977" y="683347"/>
                </a:moveTo>
                <a:lnTo>
                  <a:pt x="616560" y="691835"/>
                </a:lnTo>
                <a:lnTo>
                  <a:pt x="625093" y="701294"/>
                </a:lnTo>
                <a:lnTo>
                  <a:pt x="634491" y="692784"/>
                </a:lnTo>
                <a:lnTo>
                  <a:pt x="625977" y="683347"/>
                </a:lnTo>
                <a:close/>
              </a:path>
              <a:path w="672464" h="744219">
                <a:moveTo>
                  <a:pt x="649604" y="662051"/>
                </a:moveTo>
                <a:lnTo>
                  <a:pt x="625977" y="683347"/>
                </a:lnTo>
                <a:lnTo>
                  <a:pt x="634491" y="692784"/>
                </a:lnTo>
                <a:lnTo>
                  <a:pt x="625093" y="701294"/>
                </a:lnTo>
                <a:lnTo>
                  <a:pt x="660462" y="701294"/>
                </a:lnTo>
                <a:lnTo>
                  <a:pt x="649604" y="662051"/>
                </a:lnTo>
                <a:close/>
              </a:path>
              <a:path w="672464" h="744219">
                <a:moveTo>
                  <a:pt x="9398" y="0"/>
                </a:moveTo>
                <a:lnTo>
                  <a:pt x="0" y="8509"/>
                </a:lnTo>
                <a:lnTo>
                  <a:pt x="616560" y="691835"/>
                </a:lnTo>
                <a:lnTo>
                  <a:pt x="625977" y="683347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object 71"/>
          <p:cNvSpPr/>
          <p:nvPr/>
        </p:nvSpPr>
        <p:spPr>
          <a:xfrm>
            <a:off x="5958360" y="3993120"/>
            <a:ext cx="624600" cy="277200"/>
          </a:xfrm>
          <a:custGeom>
            <a:avLst/>
            <a:gdLst/>
            <a:ahLst/>
            <a:rect l="l" t="t" r="r" b="b"/>
            <a:pathLst>
              <a:path w="624839" h="277494">
                <a:moveTo>
                  <a:pt x="0" y="277368"/>
                </a:moveTo>
                <a:lnTo>
                  <a:pt x="624839" y="277368"/>
                </a:lnTo>
                <a:lnTo>
                  <a:pt x="624839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object 72"/>
          <p:cNvSpPr/>
          <p:nvPr/>
        </p:nvSpPr>
        <p:spPr>
          <a:xfrm>
            <a:off x="6051240" y="3984840"/>
            <a:ext cx="521280" cy="267840"/>
          </a:xfrm>
          <a:prstGeom prst="rect">
            <a:avLst/>
          </a:prstGeom>
          <a:blipFill rotWithShape="0">
            <a:blip r:embed="rId3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object 73"/>
          <p:cNvSpPr/>
          <p:nvPr/>
        </p:nvSpPr>
        <p:spPr>
          <a:xfrm>
            <a:off x="8109360" y="3300480"/>
            <a:ext cx="1101960" cy="464400"/>
          </a:xfrm>
          <a:custGeom>
            <a:avLst/>
            <a:gdLst/>
            <a:ahLst/>
            <a:rect l="l" t="t" r="r" b="b"/>
            <a:pathLst>
              <a:path w="1102359" h="464819">
                <a:moveTo>
                  <a:pt x="0" y="464820"/>
                </a:moveTo>
                <a:lnTo>
                  <a:pt x="1101852" y="464820"/>
                </a:lnTo>
                <a:lnTo>
                  <a:pt x="1101852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object 74"/>
          <p:cNvSpPr/>
          <p:nvPr/>
        </p:nvSpPr>
        <p:spPr>
          <a:xfrm>
            <a:off x="8109360" y="3300480"/>
            <a:ext cx="1101960" cy="464400"/>
          </a:xfrm>
          <a:custGeom>
            <a:avLst/>
            <a:gdLst/>
            <a:ahLst/>
            <a:rect l="l" t="t" r="r" b="b"/>
            <a:pathLst>
              <a:path w="1102359" h="464819">
                <a:moveTo>
                  <a:pt x="0" y="464820"/>
                </a:moveTo>
                <a:lnTo>
                  <a:pt x="1101852" y="464820"/>
                </a:lnTo>
                <a:lnTo>
                  <a:pt x="1101852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object 75"/>
          <p:cNvSpPr/>
          <p:nvPr/>
        </p:nvSpPr>
        <p:spPr>
          <a:xfrm>
            <a:off x="8480160" y="3360600"/>
            <a:ext cx="449280" cy="313560"/>
          </a:xfrm>
          <a:prstGeom prst="rect">
            <a:avLst/>
          </a:prstGeom>
          <a:blipFill rotWithShape="0">
            <a:blip r:embed="rId3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object 76"/>
          <p:cNvSpPr/>
          <p:nvPr/>
        </p:nvSpPr>
        <p:spPr>
          <a:xfrm>
            <a:off x="8029440" y="3760560"/>
            <a:ext cx="634680" cy="740520"/>
          </a:xfrm>
          <a:custGeom>
            <a:avLst/>
            <a:gdLst/>
            <a:ahLst/>
            <a:rect l="l" t="t" r="r" b="b"/>
            <a:pathLst>
              <a:path w="635000" h="741044">
                <a:moveTo>
                  <a:pt x="20573" y="657987"/>
                </a:moveTo>
                <a:lnTo>
                  <a:pt x="0" y="740664"/>
                </a:lnTo>
                <a:lnTo>
                  <a:pt x="78485" y="707517"/>
                </a:lnTo>
                <a:lnTo>
                  <a:pt x="65715" y="696595"/>
                </a:lnTo>
                <a:lnTo>
                  <a:pt x="46100" y="696595"/>
                </a:lnTo>
                <a:lnTo>
                  <a:pt x="36448" y="688340"/>
                </a:lnTo>
                <a:lnTo>
                  <a:pt x="44734" y="678650"/>
                </a:lnTo>
                <a:lnTo>
                  <a:pt x="20573" y="657987"/>
                </a:lnTo>
                <a:close/>
              </a:path>
              <a:path w="635000" h="741044">
                <a:moveTo>
                  <a:pt x="44734" y="678650"/>
                </a:moveTo>
                <a:lnTo>
                  <a:pt x="36448" y="688340"/>
                </a:lnTo>
                <a:lnTo>
                  <a:pt x="46100" y="696595"/>
                </a:lnTo>
                <a:lnTo>
                  <a:pt x="54385" y="686905"/>
                </a:lnTo>
                <a:lnTo>
                  <a:pt x="44734" y="678650"/>
                </a:lnTo>
                <a:close/>
              </a:path>
              <a:path w="635000" h="741044">
                <a:moveTo>
                  <a:pt x="54385" y="686905"/>
                </a:moveTo>
                <a:lnTo>
                  <a:pt x="46100" y="696595"/>
                </a:lnTo>
                <a:lnTo>
                  <a:pt x="65715" y="696595"/>
                </a:lnTo>
                <a:lnTo>
                  <a:pt x="54385" y="686905"/>
                </a:lnTo>
                <a:close/>
              </a:path>
              <a:path w="635000" h="741044">
                <a:moveTo>
                  <a:pt x="625093" y="0"/>
                </a:moveTo>
                <a:lnTo>
                  <a:pt x="44734" y="678650"/>
                </a:lnTo>
                <a:lnTo>
                  <a:pt x="54385" y="686905"/>
                </a:lnTo>
                <a:lnTo>
                  <a:pt x="634745" y="8127"/>
                </a:lnTo>
                <a:lnTo>
                  <a:pt x="625093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object 77"/>
          <p:cNvSpPr/>
          <p:nvPr/>
        </p:nvSpPr>
        <p:spPr>
          <a:xfrm>
            <a:off x="7443360" y="4501440"/>
            <a:ext cx="1173240" cy="463320"/>
          </a:xfrm>
          <a:custGeom>
            <a:avLst/>
            <a:gdLst/>
            <a:ahLst/>
            <a:rect l="l" t="t" r="r" b="b"/>
            <a:pathLst>
              <a:path w="1173479" h="463550">
                <a:moveTo>
                  <a:pt x="188849" y="0"/>
                </a:moveTo>
                <a:lnTo>
                  <a:pt x="984631" y="0"/>
                </a:lnTo>
                <a:lnTo>
                  <a:pt x="1027922" y="6120"/>
                </a:lnTo>
                <a:lnTo>
                  <a:pt x="1067668" y="23553"/>
                </a:lnTo>
                <a:lnTo>
                  <a:pt x="1102733" y="50905"/>
                </a:lnTo>
                <a:lnTo>
                  <a:pt x="1131982" y="86783"/>
                </a:lnTo>
                <a:lnTo>
                  <a:pt x="1154279" y="129795"/>
                </a:lnTo>
                <a:lnTo>
                  <a:pt x="1168490" y="178547"/>
                </a:lnTo>
                <a:lnTo>
                  <a:pt x="1173480" y="231648"/>
                </a:lnTo>
                <a:lnTo>
                  <a:pt x="1168490" y="284748"/>
                </a:lnTo>
                <a:lnTo>
                  <a:pt x="1154279" y="333500"/>
                </a:lnTo>
                <a:lnTo>
                  <a:pt x="1131982" y="376512"/>
                </a:lnTo>
                <a:lnTo>
                  <a:pt x="1102733" y="412390"/>
                </a:lnTo>
                <a:lnTo>
                  <a:pt x="1067668" y="439742"/>
                </a:lnTo>
                <a:lnTo>
                  <a:pt x="1027922" y="457175"/>
                </a:lnTo>
                <a:lnTo>
                  <a:pt x="984631" y="463296"/>
                </a:lnTo>
                <a:lnTo>
                  <a:pt x="188849" y="463296"/>
                </a:lnTo>
                <a:lnTo>
                  <a:pt x="145557" y="457175"/>
                </a:lnTo>
                <a:lnTo>
                  <a:pt x="105811" y="439742"/>
                </a:lnTo>
                <a:lnTo>
                  <a:pt x="70746" y="412390"/>
                </a:lnTo>
                <a:lnTo>
                  <a:pt x="41497" y="376512"/>
                </a:lnTo>
                <a:lnTo>
                  <a:pt x="19200" y="333500"/>
                </a:lnTo>
                <a:lnTo>
                  <a:pt x="4989" y="284748"/>
                </a:lnTo>
                <a:lnTo>
                  <a:pt x="0" y="231648"/>
                </a:lnTo>
                <a:lnTo>
                  <a:pt x="4989" y="178547"/>
                </a:lnTo>
                <a:lnTo>
                  <a:pt x="19200" y="129795"/>
                </a:lnTo>
                <a:lnTo>
                  <a:pt x="41497" y="86783"/>
                </a:lnTo>
                <a:lnTo>
                  <a:pt x="70746" y="50905"/>
                </a:lnTo>
                <a:lnTo>
                  <a:pt x="105811" y="23553"/>
                </a:lnTo>
                <a:lnTo>
                  <a:pt x="145557" y="6120"/>
                </a:lnTo>
                <a:lnTo>
                  <a:pt x="188849" y="0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object 78"/>
          <p:cNvSpPr/>
          <p:nvPr/>
        </p:nvSpPr>
        <p:spPr>
          <a:xfrm>
            <a:off x="7745040" y="4611240"/>
            <a:ext cx="634680" cy="222120"/>
          </a:xfrm>
          <a:prstGeom prst="rect">
            <a:avLst/>
          </a:prstGeom>
          <a:blipFill rotWithShape="0">
            <a:blip r:embed="rId3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object 79"/>
          <p:cNvSpPr/>
          <p:nvPr/>
        </p:nvSpPr>
        <p:spPr>
          <a:xfrm>
            <a:off x="8116200" y="3993120"/>
            <a:ext cx="449280" cy="277200"/>
          </a:xfrm>
          <a:custGeom>
            <a:avLst/>
            <a:gdLst/>
            <a:ahLst/>
            <a:rect l="l" t="t" r="r" b="b"/>
            <a:pathLst>
              <a:path w="449579" h="277494">
                <a:moveTo>
                  <a:pt x="0" y="277368"/>
                </a:moveTo>
                <a:lnTo>
                  <a:pt x="449579" y="277368"/>
                </a:lnTo>
                <a:lnTo>
                  <a:pt x="449579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object 80"/>
          <p:cNvSpPr/>
          <p:nvPr/>
        </p:nvSpPr>
        <p:spPr>
          <a:xfrm>
            <a:off x="8208720" y="3984840"/>
            <a:ext cx="349200" cy="267840"/>
          </a:xfrm>
          <a:prstGeom prst="rect">
            <a:avLst/>
          </a:prstGeom>
          <a:blipFill rotWithShape="0">
            <a:blip r:embed="rId3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object 81"/>
          <p:cNvSpPr/>
          <p:nvPr/>
        </p:nvSpPr>
        <p:spPr>
          <a:xfrm>
            <a:off x="8731440" y="4501440"/>
            <a:ext cx="1180800" cy="463320"/>
          </a:xfrm>
          <a:custGeom>
            <a:avLst/>
            <a:gdLst/>
            <a:ahLst/>
            <a:rect l="l" t="t" r="r" b="b"/>
            <a:pathLst>
              <a:path w="1181100" h="463550">
                <a:moveTo>
                  <a:pt x="189991" y="0"/>
                </a:moveTo>
                <a:lnTo>
                  <a:pt x="991107" y="0"/>
                </a:lnTo>
                <a:lnTo>
                  <a:pt x="1034662" y="6120"/>
                </a:lnTo>
                <a:lnTo>
                  <a:pt x="1074649" y="23553"/>
                </a:lnTo>
                <a:lnTo>
                  <a:pt x="1109926" y="50905"/>
                </a:lnTo>
                <a:lnTo>
                  <a:pt x="1139352" y="86783"/>
                </a:lnTo>
                <a:lnTo>
                  <a:pt x="1161784" y="129795"/>
                </a:lnTo>
                <a:lnTo>
                  <a:pt x="1176080" y="178547"/>
                </a:lnTo>
                <a:lnTo>
                  <a:pt x="1181100" y="231648"/>
                </a:lnTo>
                <a:lnTo>
                  <a:pt x="1176080" y="284748"/>
                </a:lnTo>
                <a:lnTo>
                  <a:pt x="1161784" y="333500"/>
                </a:lnTo>
                <a:lnTo>
                  <a:pt x="1139352" y="376512"/>
                </a:lnTo>
                <a:lnTo>
                  <a:pt x="1109926" y="412390"/>
                </a:lnTo>
                <a:lnTo>
                  <a:pt x="1074649" y="439742"/>
                </a:lnTo>
                <a:lnTo>
                  <a:pt x="1034662" y="457175"/>
                </a:lnTo>
                <a:lnTo>
                  <a:pt x="991107" y="463296"/>
                </a:lnTo>
                <a:lnTo>
                  <a:pt x="189991" y="463296"/>
                </a:lnTo>
                <a:lnTo>
                  <a:pt x="146437" y="457175"/>
                </a:lnTo>
                <a:lnTo>
                  <a:pt x="106450" y="439742"/>
                </a:lnTo>
                <a:lnTo>
                  <a:pt x="71173" y="412390"/>
                </a:lnTo>
                <a:lnTo>
                  <a:pt x="41747" y="376512"/>
                </a:lnTo>
                <a:lnTo>
                  <a:pt x="19315" y="333500"/>
                </a:lnTo>
                <a:lnTo>
                  <a:pt x="5019" y="284748"/>
                </a:lnTo>
                <a:lnTo>
                  <a:pt x="0" y="231648"/>
                </a:lnTo>
                <a:lnTo>
                  <a:pt x="5019" y="178547"/>
                </a:lnTo>
                <a:lnTo>
                  <a:pt x="19315" y="129795"/>
                </a:lnTo>
                <a:lnTo>
                  <a:pt x="41747" y="86783"/>
                </a:lnTo>
                <a:lnTo>
                  <a:pt x="71173" y="50905"/>
                </a:lnTo>
                <a:lnTo>
                  <a:pt x="106450" y="23553"/>
                </a:lnTo>
                <a:lnTo>
                  <a:pt x="146437" y="6120"/>
                </a:lnTo>
                <a:lnTo>
                  <a:pt x="189991" y="0"/>
                </a:lnTo>
                <a:close/>
              </a:path>
            </a:pathLst>
          </a:custGeom>
          <a:noFill/>
          <a:ln w="19811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object 82"/>
          <p:cNvSpPr/>
          <p:nvPr/>
        </p:nvSpPr>
        <p:spPr>
          <a:xfrm>
            <a:off x="8898480" y="4535280"/>
            <a:ext cx="931680" cy="222120"/>
          </a:xfrm>
          <a:prstGeom prst="rect">
            <a:avLst/>
          </a:prstGeom>
          <a:blipFill rotWithShape="0">
            <a:blip r:embed="rId3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object 83"/>
          <p:cNvSpPr/>
          <p:nvPr/>
        </p:nvSpPr>
        <p:spPr>
          <a:xfrm>
            <a:off x="9060120" y="4687560"/>
            <a:ext cx="587880" cy="222120"/>
          </a:xfrm>
          <a:prstGeom prst="rect">
            <a:avLst/>
          </a:prstGeom>
          <a:blipFill rotWithShape="0">
            <a:blip r:embed="rId3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object 84"/>
          <p:cNvSpPr/>
          <p:nvPr/>
        </p:nvSpPr>
        <p:spPr>
          <a:xfrm>
            <a:off x="8655840" y="3760560"/>
            <a:ext cx="665640" cy="740520"/>
          </a:xfrm>
          <a:custGeom>
            <a:avLst/>
            <a:gdLst/>
            <a:ahLst/>
            <a:rect l="l" t="t" r="r" b="b"/>
            <a:pathLst>
              <a:path w="666115" h="741044">
                <a:moveTo>
                  <a:pt x="610348" y="688370"/>
                </a:moveTo>
                <a:lnTo>
                  <a:pt x="586740" y="709549"/>
                </a:lnTo>
                <a:lnTo>
                  <a:pt x="665988" y="740791"/>
                </a:lnTo>
                <a:lnTo>
                  <a:pt x="654244" y="697864"/>
                </a:lnTo>
                <a:lnTo>
                  <a:pt x="618871" y="697864"/>
                </a:lnTo>
                <a:lnTo>
                  <a:pt x="610348" y="688370"/>
                </a:lnTo>
                <a:close/>
              </a:path>
              <a:path w="666115" h="741044">
                <a:moveTo>
                  <a:pt x="619784" y="679905"/>
                </a:moveTo>
                <a:lnTo>
                  <a:pt x="610348" y="688370"/>
                </a:lnTo>
                <a:lnTo>
                  <a:pt x="618871" y="697864"/>
                </a:lnTo>
                <a:lnTo>
                  <a:pt x="628269" y="689356"/>
                </a:lnTo>
                <a:lnTo>
                  <a:pt x="619784" y="679905"/>
                </a:lnTo>
                <a:close/>
              </a:path>
              <a:path w="666115" h="741044">
                <a:moveTo>
                  <a:pt x="643508" y="658622"/>
                </a:moveTo>
                <a:lnTo>
                  <a:pt x="619784" y="679905"/>
                </a:lnTo>
                <a:lnTo>
                  <a:pt x="628269" y="689356"/>
                </a:lnTo>
                <a:lnTo>
                  <a:pt x="618871" y="697864"/>
                </a:lnTo>
                <a:lnTo>
                  <a:pt x="654244" y="697864"/>
                </a:lnTo>
                <a:lnTo>
                  <a:pt x="643508" y="658622"/>
                </a:lnTo>
                <a:close/>
              </a:path>
              <a:path w="666115" h="741044">
                <a:moveTo>
                  <a:pt x="9398" y="0"/>
                </a:moveTo>
                <a:lnTo>
                  <a:pt x="0" y="8382"/>
                </a:lnTo>
                <a:lnTo>
                  <a:pt x="610348" y="688370"/>
                </a:lnTo>
                <a:lnTo>
                  <a:pt x="619784" y="679905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object 85"/>
          <p:cNvSpPr/>
          <p:nvPr/>
        </p:nvSpPr>
        <p:spPr>
          <a:xfrm>
            <a:off x="8805240" y="3993120"/>
            <a:ext cx="390240" cy="277200"/>
          </a:xfrm>
          <a:custGeom>
            <a:avLst/>
            <a:gdLst/>
            <a:ahLst/>
            <a:rect l="l" t="t" r="r" b="b"/>
            <a:pathLst>
              <a:path w="390525" h="277494">
                <a:moveTo>
                  <a:pt x="0" y="277368"/>
                </a:moveTo>
                <a:lnTo>
                  <a:pt x="390144" y="277368"/>
                </a:lnTo>
                <a:lnTo>
                  <a:pt x="390144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object 86"/>
          <p:cNvSpPr/>
          <p:nvPr/>
        </p:nvSpPr>
        <p:spPr>
          <a:xfrm>
            <a:off x="8897760" y="3984840"/>
            <a:ext cx="306000" cy="267840"/>
          </a:xfrm>
          <a:prstGeom prst="rect">
            <a:avLst/>
          </a:prstGeom>
          <a:blipFill rotWithShape="0">
            <a:blip r:embed="rId3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312" name="object 1"/>
          <p:cNvSpPr/>
          <p:nvPr/>
        </p:nvSpPr>
        <p:spPr>
          <a:xfrm>
            <a:off x="1804680" y="3018600"/>
            <a:ext cx="3391920" cy="256140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object 2"/>
          <p:cNvSpPr/>
          <p:nvPr/>
        </p:nvSpPr>
        <p:spPr>
          <a:xfrm>
            <a:off x="1786320" y="3013920"/>
            <a:ext cx="127800" cy="240444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object 3"/>
          <p:cNvSpPr/>
          <p:nvPr/>
        </p:nvSpPr>
        <p:spPr>
          <a:xfrm>
            <a:off x="1786320" y="3013920"/>
            <a:ext cx="127800" cy="2405160"/>
          </a:xfrm>
          <a:custGeom>
            <a:avLst/>
            <a:gdLst/>
            <a:ahLst/>
            <a:rect l="l" t="t" r="r" b="b"/>
            <a:pathLst>
              <a:path w="128269" h="2405379">
                <a:moveTo>
                  <a:pt x="0" y="2404872"/>
                </a:moveTo>
                <a:lnTo>
                  <a:pt x="128016" y="2404872"/>
                </a:lnTo>
                <a:lnTo>
                  <a:pt x="128016" y="0"/>
                </a:lnTo>
                <a:lnTo>
                  <a:pt x="0" y="0"/>
                </a:lnTo>
                <a:lnTo>
                  <a:pt x="0" y="2404872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object 4"/>
          <p:cNvSpPr/>
          <p:nvPr/>
        </p:nvSpPr>
        <p:spPr>
          <a:xfrm>
            <a:off x="1573200" y="4050000"/>
            <a:ext cx="147600" cy="29052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object 6"/>
          <p:cNvSpPr/>
          <p:nvPr/>
        </p:nvSpPr>
        <p:spPr>
          <a:xfrm>
            <a:off x="6146280" y="3018600"/>
            <a:ext cx="3393360" cy="256140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object 11"/>
          <p:cNvSpPr/>
          <p:nvPr/>
        </p:nvSpPr>
        <p:spPr>
          <a:xfrm>
            <a:off x="6121800" y="3013920"/>
            <a:ext cx="127800" cy="240444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object 15"/>
          <p:cNvSpPr/>
          <p:nvPr/>
        </p:nvSpPr>
        <p:spPr>
          <a:xfrm>
            <a:off x="6121800" y="3013920"/>
            <a:ext cx="127800" cy="2405160"/>
          </a:xfrm>
          <a:custGeom>
            <a:avLst/>
            <a:gdLst/>
            <a:ahLst/>
            <a:rect l="l" t="t" r="r" b="b"/>
            <a:pathLst>
              <a:path w="128270" h="2405379">
                <a:moveTo>
                  <a:pt x="0" y="2404872"/>
                </a:moveTo>
                <a:lnTo>
                  <a:pt x="128015" y="2404872"/>
                </a:lnTo>
                <a:lnTo>
                  <a:pt x="128015" y="0"/>
                </a:lnTo>
                <a:lnTo>
                  <a:pt x="0" y="0"/>
                </a:lnTo>
                <a:lnTo>
                  <a:pt x="0" y="2404872"/>
                </a:lnTo>
                <a:close/>
              </a:path>
            </a:pathLst>
          </a:custGeom>
          <a:noFill/>
          <a:ln w="9144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object 94"/>
          <p:cNvSpPr/>
          <p:nvPr/>
        </p:nvSpPr>
        <p:spPr>
          <a:xfrm>
            <a:off x="5908680" y="4050000"/>
            <a:ext cx="147600" cy="29052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Shape 53"/>
          <p:cNvSpPr/>
          <p:nvPr/>
        </p:nvSpPr>
        <p:spPr>
          <a:xfrm>
            <a:off x="1979280" y="2569320"/>
            <a:ext cx="32169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" sz="2000" spc="-1" strike="noStrike">
                <a:solidFill>
                  <a:srgbClr val="000000"/>
                </a:solidFill>
                <a:latin typeface="Arial"/>
                <a:ea typeface="Arial"/>
              </a:rPr>
              <a:t>Support Vector Machines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321" name="Shape 1"/>
          <p:cNvSpPr/>
          <p:nvPr/>
        </p:nvSpPr>
        <p:spPr>
          <a:xfrm>
            <a:off x="6323040" y="2569320"/>
            <a:ext cx="32169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" sz="2000" spc="-1" strike="noStrike">
                <a:solidFill>
                  <a:srgbClr val="000000"/>
                </a:solidFill>
                <a:latin typeface="Arial"/>
                <a:ea typeface="Arial"/>
              </a:rPr>
              <a:t>Decision Tree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322" name=""/>
          <p:cNvSpPr txBox="1"/>
          <p:nvPr/>
        </p:nvSpPr>
        <p:spPr>
          <a:xfrm>
            <a:off x="2880000" y="1620000"/>
            <a:ext cx="541728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á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ó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.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br>
              <a:rPr sz="4400"/>
            </a:b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f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324" name="object 5"/>
          <p:cNvSpPr/>
          <p:nvPr/>
        </p:nvSpPr>
        <p:spPr>
          <a:xfrm>
            <a:off x="2046600" y="3525120"/>
            <a:ext cx="1676520" cy="75960"/>
          </a:xfrm>
          <a:custGeom>
            <a:avLst/>
            <a:gdLst/>
            <a:ah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3"/>
                </a:lnTo>
                <a:lnTo>
                  <a:pt x="1656842" y="28193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3"/>
                </a:lnTo>
                <a:close/>
              </a:path>
              <a:path w="1677035" h="76200">
                <a:moveTo>
                  <a:pt x="1656842" y="28193"/>
                </a:moveTo>
                <a:lnTo>
                  <a:pt x="1613154" y="28193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object 7"/>
          <p:cNvSpPr/>
          <p:nvPr/>
        </p:nvSpPr>
        <p:spPr>
          <a:xfrm>
            <a:off x="2011680" y="2289240"/>
            <a:ext cx="75960" cy="1276560"/>
          </a:xfrm>
          <a:custGeom>
            <a:avLst/>
            <a:gdLst/>
            <a:ahLst/>
            <a:rect l="l" t="t" r="r" b="b"/>
            <a:pathLst>
              <a:path w="76200" h="1276985">
                <a:moveTo>
                  <a:pt x="48005" y="63500"/>
                </a:moveTo>
                <a:lnTo>
                  <a:pt x="28193" y="63500"/>
                </a:lnTo>
                <a:lnTo>
                  <a:pt x="28193" y="1276477"/>
                </a:lnTo>
                <a:lnTo>
                  <a:pt x="48005" y="1276477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object 8"/>
          <p:cNvSpPr/>
          <p:nvPr/>
        </p:nvSpPr>
        <p:spPr>
          <a:xfrm>
            <a:off x="2496960" y="2564280"/>
            <a:ext cx="182520" cy="18252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object 9"/>
          <p:cNvSpPr/>
          <p:nvPr/>
        </p:nvSpPr>
        <p:spPr>
          <a:xfrm>
            <a:off x="3472200" y="3138840"/>
            <a:ext cx="182520" cy="18252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object 10"/>
          <p:cNvSpPr/>
          <p:nvPr/>
        </p:nvSpPr>
        <p:spPr>
          <a:xfrm>
            <a:off x="3053160" y="3099240"/>
            <a:ext cx="182520" cy="18252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object 12"/>
          <p:cNvSpPr/>
          <p:nvPr/>
        </p:nvSpPr>
        <p:spPr>
          <a:xfrm>
            <a:off x="2984760" y="2698560"/>
            <a:ext cx="182520" cy="18252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object 13"/>
          <p:cNvSpPr/>
          <p:nvPr/>
        </p:nvSpPr>
        <p:spPr>
          <a:xfrm>
            <a:off x="3317040" y="2872080"/>
            <a:ext cx="182520" cy="18252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object 14"/>
          <p:cNvSpPr/>
          <p:nvPr/>
        </p:nvSpPr>
        <p:spPr>
          <a:xfrm>
            <a:off x="2830680" y="3236400"/>
            <a:ext cx="182520" cy="18252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object 16"/>
          <p:cNvSpPr/>
          <p:nvPr/>
        </p:nvSpPr>
        <p:spPr>
          <a:xfrm>
            <a:off x="2750040" y="2398320"/>
            <a:ext cx="182520" cy="18252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object 87"/>
          <p:cNvSpPr/>
          <p:nvPr/>
        </p:nvSpPr>
        <p:spPr>
          <a:xfrm>
            <a:off x="2294280" y="2379960"/>
            <a:ext cx="182520" cy="182520"/>
          </a:xfrm>
          <a:prstGeom prst="rect">
            <a:avLst/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object 88"/>
          <p:cNvSpPr/>
          <p:nvPr/>
        </p:nvSpPr>
        <p:spPr>
          <a:xfrm>
            <a:off x="2085480" y="2776320"/>
            <a:ext cx="182520" cy="182520"/>
          </a:xfrm>
          <a:prstGeom prst="rect">
            <a:avLst/>
          </a:pr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object 89"/>
          <p:cNvSpPr/>
          <p:nvPr/>
        </p:nvSpPr>
        <p:spPr>
          <a:xfrm>
            <a:off x="2126520" y="3253320"/>
            <a:ext cx="182520" cy="182520"/>
          </a:xfrm>
          <a:prstGeom prst="rect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object 90"/>
          <p:cNvSpPr/>
          <p:nvPr/>
        </p:nvSpPr>
        <p:spPr>
          <a:xfrm>
            <a:off x="2225880" y="3385800"/>
            <a:ext cx="182520" cy="182520"/>
          </a:xfrm>
          <a:prstGeom prst="rect">
            <a:avLst/>
          </a:pr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object 91"/>
          <p:cNvSpPr/>
          <p:nvPr/>
        </p:nvSpPr>
        <p:spPr>
          <a:xfrm>
            <a:off x="2378160" y="2998800"/>
            <a:ext cx="182520" cy="182520"/>
          </a:xfrm>
          <a:prstGeom prst="rect">
            <a:avLst/>
          </a:pr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object 92"/>
          <p:cNvSpPr/>
          <p:nvPr/>
        </p:nvSpPr>
        <p:spPr>
          <a:xfrm>
            <a:off x="2699640" y="2887560"/>
            <a:ext cx="182520" cy="182520"/>
          </a:xfrm>
          <a:prstGeom prst="rect">
            <a:avLst/>
          </a:pr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object 93"/>
          <p:cNvSpPr/>
          <p:nvPr/>
        </p:nvSpPr>
        <p:spPr>
          <a:xfrm>
            <a:off x="3038040" y="3250080"/>
            <a:ext cx="182520" cy="18252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object 95"/>
          <p:cNvSpPr/>
          <p:nvPr/>
        </p:nvSpPr>
        <p:spPr>
          <a:xfrm>
            <a:off x="2629440" y="3362760"/>
            <a:ext cx="182520" cy="182520"/>
          </a:xfrm>
          <a:prstGeom prst="rect">
            <a:avLst/>
          </a:pr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object 96"/>
          <p:cNvSpPr/>
          <p:nvPr/>
        </p:nvSpPr>
        <p:spPr>
          <a:xfrm>
            <a:off x="2370600" y="2730600"/>
            <a:ext cx="182520" cy="182520"/>
          </a:xfrm>
          <a:prstGeom prst="rect">
            <a:avLst/>
          </a:prstGeom>
          <a:blipFill rotWithShape="0">
            <a:blip r:embed="rId1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object 97"/>
          <p:cNvSpPr/>
          <p:nvPr/>
        </p:nvSpPr>
        <p:spPr>
          <a:xfrm>
            <a:off x="2709000" y="2684880"/>
            <a:ext cx="182520" cy="182520"/>
          </a:xfrm>
          <a:prstGeom prst="rect">
            <a:avLst/>
          </a:prstGeom>
          <a:blipFill rotWithShape="0">
            <a:blip r:embed="rId1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object 98"/>
          <p:cNvSpPr/>
          <p:nvPr/>
        </p:nvSpPr>
        <p:spPr>
          <a:xfrm>
            <a:off x="3257640" y="3367440"/>
            <a:ext cx="182520" cy="182520"/>
          </a:xfrm>
          <a:prstGeom prst="rect">
            <a:avLst/>
          </a:prstGeom>
          <a:blipFill rotWithShape="0">
            <a:blip r:embed="rId1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object 99"/>
          <p:cNvSpPr/>
          <p:nvPr/>
        </p:nvSpPr>
        <p:spPr>
          <a:xfrm>
            <a:off x="2193840" y="2555280"/>
            <a:ext cx="182520" cy="182520"/>
          </a:xfrm>
          <a:prstGeom prst="rect">
            <a:avLst/>
          </a:prstGeom>
          <a:blipFill rotWithShape="0">
            <a:blip r:embed="rId1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object 100"/>
          <p:cNvSpPr/>
          <p:nvPr/>
        </p:nvSpPr>
        <p:spPr>
          <a:xfrm>
            <a:off x="3257640" y="2541600"/>
            <a:ext cx="182520" cy="182520"/>
          </a:xfrm>
          <a:prstGeom prst="rect">
            <a:avLst/>
          </a:prstGeom>
          <a:blipFill rotWithShape="0">
            <a:blip r:embed="rId2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object 101"/>
          <p:cNvSpPr/>
          <p:nvPr/>
        </p:nvSpPr>
        <p:spPr>
          <a:xfrm>
            <a:off x="2405520" y="3219840"/>
            <a:ext cx="182520" cy="182520"/>
          </a:xfrm>
          <a:prstGeom prst="rect">
            <a:avLst/>
          </a:prstGeom>
          <a:blipFill rotWithShape="0">
            <a:blip r:embed="rId2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object 102"/>
          <p:cNvSpPr/>
          <p:nvPr/>
        </p:nvSpPr>
        <p:spPr>
          <a:xfrm>
            <a:off x="8222760" y="2331000"/>
            <a:ext cx="1633320" cy="926640"/>
          </a:xfrm>
          <a:custGeom>
            <a:avLst/>
            <a:gdLst/>
            <a:ahLst/>
            <a:rect l="l" t="t" r="r" b="b"/>
            <a:pathLst>
              <a:path w="1633854" h="927100">
                <a:moveTo>
                  <a:pt x="1631041" y="406527"/>
                </a:moveTo>
                <a:lnTo>
                  <a:pt x="628523" y="406527"/>
                </a:lnTo>
                <a:lnTo>
                  <a:pt x="629191" y="459219"/>
                </a:lnTo>
                <a:lnTo>
                  <a:pt x="630072" y="512064"/>
                </a:lnTo>
                <a:lnTo>
                  <a:pt x="631083" y="564946"/>
                </a:lnTo>
                <a:lnTo>
                  <a:pt x="632139" y="617753"/>
                </a:lnTo>
                <a:lnTo>
                  <a:pt x="633158" y="670369"/>
                </a:lnTo>
                <a:lnTo>
                  <a:pt x="634055" y="722680"/>
                </a:lnTo>
                <a:lnTo>
                  <a:pt x="634745" y="774573"/>
                </a:lnTo>
                <a:lnTo>
                  <a:pt x="635147" y="825931"/>
                </a:lnTo>
                <a:lnTo>
                  <a:pt x="635175" y="876642"/>
                </a:lnTo>
                <a:lnTo>
                  <a:pt x="634745" y="926592"/>
                </a:lnTo>
                <a:lnTo>
                  <a:pt x="1627631" y="922401"/>
                </a:lnTo>
                <a:lnTo>
                  <a:pt x="1631041" y="406527"/>
                </a:lnTo>
                <a:close/>
              </a:path>
              <a:path w="1633854" h="927100">
                <a:moveTo>
                  <a:pt x="1633727" y="0"/>
                </a:moveTo>
                <a:lnTo>
                  <a:pt x="0" y="0"/>
                </a:lnTo>
                <a:lnTo>
                  <a:pt x="0" y="406781"/>
                </a:lnTo>
                <a:lnTo>
                  <a:pt x="403042" y="407664"/>
                </a:lnTo>
                <a:lnTo>
                  <a:pt x="517572" y="407477"/>
                </a:lnTo>
                <a:lnTo>
                  <a:pt x="1631041" y="406527"/>
                </a:lnTo>
                <a:lnTo>
                  <a:pt x="1633727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object 103"/>
          <p:cNvSpPr/>
          <p:nvPr/>
        </p:nvSpPr>
        <p:spPr>
          <a:xfrm>
            <a:off x="8225640" y="2724480"/>
            <a:ext cx="1630440" cy="840960"/>
          </a:xfrm>
          <a:custGeom>
            <a:avLst/>
            <a:gdLst/>
            <a:ahLst/>
            <a:rect l="l" t="t" r="r" b="b"/>
            <a:pathLst>
              <a:path w="1630679" h="841375">
                <a:moveTo>
                  <a:pt x="624839" y="0"/>
                </a:moveTo>
                <a:lnTo>
                  <a:pt x="202251" y="10519"/>
                </a:lnTo>
                <a:lnTo>
                  <a:pt x="0" y="11684"/>
                </a:lnTo>
                <a:lnTo>
                  <a:pt x="0" y="841248"/>
                </a:lnTo>
                <a:lnTo>
                  <a:pt x="1630679" y="841248"/>
                </a:lnTo>
                <a:lnTo>
                  <a:pt x="1630679" y="538734"/>
                </a:lnTo>
                <a:lnTo>
                  <a:pt x="634110" y="538734"/>
                </a:lnTo>
                <a:lnTo>
                  <a:pt x="633042" y="474950"/>
                </a:lnTo>
                <a:lnTo>
                  <a:pt x="632102" y="416039"/>
                </a:lnTo>
                <a:lnTo>
                  <a:pt x="629076" y="216385"/>
                </a:lnTo>
                <a:lnTo>
                  <a:pt x="628363" y="172282"/>
                </a:lnTo>
                <a:lnTo>
                  <a:pt x="627611" y="129230"/>
                </a:lnTo>
                <a:lnTo>
                  <a:pt x="626791" y="86590"/>
                </a:lnTo>
                <a:lnTo>
                  <a:pt x="625877" y="43725"/>
                </a:lnTo>
                <a:lnTo>
                  <a:pt x="624839" y="0"/>
                </a:lnTo>
                <a:close/>
              </a:path>
              <a:path w="1630679" h="841375">
                <a:moveTo>
                  <a:pt x="1056223" y="536582"/>
                </a:moveTo>
                <a:lnTo>
                  <a:pt x="634110" y="538734"/>
                </a:lnTo>
                <a:lnTo>
                  <a:pt x="1630679" y="538734"/>
                </a:lnTo>
                <a:lnTo>
                  <a:pt x="1630679" y="537053"/>
                </a:lnTo>
                <a:lnTo>
                  <a:pt x="1529272" y="537053"/>
                </a:lnTo>
                <a:lnTo>
                  <a:pt x="1056223" y="536582"/>
                </a:lnTo>
                <a:close/>
              </a:path>
              <a:path w="1630679" h="841375">
                <a:moveTo>
                  <a:pt x="1630679" y="536956"/>
                </a:moveTo>
                <a:lnTo>
                  <a:pt x="1529272" y="537053"/>
                </a:lnTo>
                <a:lnTo>
                  <a:pt x="1630679" y="537053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object 104"/>
          <p:cNvSpPr/>
          <p:nvPr/>
        </p:nvSpPr>
        <p:spPr>
          <a:xfrm>
            <a:off x="8223480" y="3525120"/>
            <a:ext cx="1676520" cy="75960"/>
          </a:xfrm>
          <a:custGeom>
            <a:avLst/>
            <a:gdLst/>
            <a:ahLst/>
            <a:rect l="l" t="t" r="r" b="b"/>
            <a:pathLst>
              <a:path w="1677034" h="76200">
                <a:moveTo>
                  <a:pt x="1600453" y="0"/>
                </a:moveTo>
                <a:lnTo>
                  <a:pt x="1600453" y="76200"/>
                </a:lnTo>
                <a:lnTo>
                  <a:pt x="1656841" y="48006"/>
                </a:lnTo>
                <a:lnTo>
                  <a:pt x="1613153" y="48006"/>
                </a:lnTo>
                <a:lnTo>
                  <a:pt x="1613153" y="28193"/>
                </a:lnTo>
                <a:lnTo>
                  <a:pt x="1656841" y="28193"/>
                </a:lnTo>
                <a:lnTo>
                  <a:pt x="1600453" y="0"/>
                </a:lnTo>
                <a:close/>
              </a:path>
              <a:path w="1677034" h="76200">
                <a:moveTo>
                  <a:pt x="160045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3" y="48006"/>
                </a:lnTo>
                <a:lnTo>
                  <a:pt x="1600453" y="28193"/>
                </a:lnTo>
                <a:close/>
              </a:path>
              <a:path w="1677034" h="76200">
                <a:moveTo>
                  <a:pt x="1656841" y="28193"/>
                </a:moveTo>
                <a:lnTo>
                  <a:pt x="1613153" y="28193"/>
                </a:lnTo>
                <a:lnTo>
                  <a:pt x="1613153" y="48006"/>
                </a:lnTo>
                <a:lnTo>
                  <a:pt x="1656841" y="48006"/>
                </a:lnTo>
                <a:lnTo>
                  <a:pt x="1676653" y="38100"/>
                </a:lnTo>
                <a:lnTo>
                  <a:pt x="1656841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object 105"/>
          <p:cNvSpPr/>
          <p:nvPr/>
        </p:nvSpPr>
        <p:spPr>
          <a:xfrm>
            <a:off x="8188560" y="2289240"/>
            <a:ext cx="75960" cy="1276560"/>
          </a:xfrm>
          <a:custGeom>
            <a:avLst/>
            <a:gdLst/>
            <a:ahLst/>
            <a:rect l="l" t="t" r="r" b="b"/>
            <a:pathLst>
              <a:path w="76200" h="1276985">
                <a:moveTo>
                  <a:pt x="48005" y="63500"/>
                </a:moveTo>
                <a:lnTo>
                  <a:pt x="28194" y="63500"/>
                </a:lnTo>
                <a:lnTo>
                  <a:pt x="28194" y="1276477"/>
                </a:lnTo>
                <a:lnTo>
                  <a:pt x="48005" y="1276477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object 106"/>
          <p:cNvSpPr/>
          <p:nvPr/>
        </p:nvSpPr>
        <p:spPr>
          <a:xfrm>
            <a:off x="8673840" y="2564280"/>
            <a:ext cx="182520" cy="182520"/>
          </a:xfrm>
          <a:prstGeom prst="rect">
            <a:avLst/>
          </a:prstGeom>
          <a:blipFill rotWithShape="0">
            <a:blip r:embed="rId2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object 107"/>
          <p:cNvSpPr/>
          <p:nvPr/>
        </p:nvSpPr>
        <p:spPr>
          <a:xfrm>
            <a:off x="9649080" y="3138840"/>
            <a:ext cx="182520" cy="182520"/>
          </a:xfrm>
          <a:prstGeom prst="rect">
            <a:avLst/>
          </a:prstGeom>
          <a:blipFill rotWithShape="0">
            <a:blip r:embed="rId2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object 108"/>
          <p:cNvSpPr/>
          <p:nvPr/>
        </p:nvSpPr>
        <p:spPr>
          <a:xfrm>
            <a:off x="9230040" y="3099240"/>
            <a:ext cx="182520" cy="182520"/>
          </a:xfrm>
          <a:prstGeom prst="rect">
            <a:avLst/>
          </a:prstGeom>
          <a:blipFill rotWithShape="0">
            <a:blip r:embed="rId2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object 109"/>
          <p:cNvSpPr/>
          <p:nvPr/>
        </p:nvSpPr>
        <p:spPr>
          <a:xfrm>
            <a:off x="9161640" y="2698560"/>
            <a:ext cx="182520" cy="182520"/>
          </a:xfrm>
          <a:prstGeom prst="rect">
            <a:avLst/>
          </a:prstGeom>
          <a:blipFill rotWithShape="0">
            <a:blip r:embed="rId2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object 110"/>
          <p:cNvSpPr/>
          <p:nvPr/>
        </p:nvSpPr>
        <p:spPr>
          <a:xfrm>
            <a:off x="9493560" y="2872080"/>
            <a:ext cx="182520" cy="182520"/>
          </a:xfrm>
          <a:prstGeom prst="rect">
            <a:avLst/>
          </a:prstGeom>
          <a:blipFill rotWithShape="0">
            <a:blip r:embed="rId2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object 111"/>
          <p:cNvSpPr/>
          <p:nvPr/>
        </p:nvSpPr>
        <p:spPr>
          <a:xfrm>
            <a:off x="9007560" y="3236400"/>
            <a:ext cx="182520" cy="182520"/>
          </a:xfrm>
          <a:prstGeom prst="rect">
            <a:avLst/>
          </a:prstGeom>
          <a:blipFill rotWithShape="0">
            <a:blip r:embed="rId2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object 112"/>
          <p:cNvSpPr/>
          <p:nvPr/>
        </p:nvSpPr>
        <p:spPr>
          <a:xfrm>
            <a:off x="8926920" y="2398320"/>
            <a:ext cx="182520" cy="182520"/>
          </a:xfrm>
          <a:prstGeom prst="rect">
            <a:avLst/>
          </a:prstGeom>
          <a:blipFill rotWithShape="0">
            <a:blip r:embed="rId2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object 113"/>
          <p:cNvSpPr/>
          <p:nvPr/>
        </p:nvSpPr>
        <p:spPr>
          <a:xfrm>
            <a:off x="8471160" y="2379960"/>
            <a:ext cx="182520" cy="182520"/>
          </a:xfrm>
          <a:prstGeom prst="rect">
            <a:avLst/>
          </a:prstGeom>
          <a:blipFill rotWithShape="0">
            <a:blip r:embed="rId2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object 114"/>
          <p:cNvSpPr/>
          <p:nvPr/>
        </p:nvSpPr>
        <p:spPr>
          <a:xfrm>
            <a:off x="8262360" y="2776320"/>
            <a:ext cx="182520" cy="182520"/>
          </a:xfrm>
          <a:prstGeom prst="rect">
            <a:avLst/>
          </a:prstGeom>
          <a:blipFill rotWithShape="0">
            <a:blip r:embed="rId3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object 115"/>
          <p:cNvSpPr/>
          <p:nvPr/>
        </p:nvSpPr>
        <p:spPr>
          <a:xfrm>
            <a:off x="8301960" y="3253320"/>
            <a:ext cx="182520" cy="182520"/>
          </a:xfrm>
          <a:prstGeom prst="rect">
            <a:avLst/>
          </a:prstGeom>
          <a:blipFill rotWithShape="0">
            <a:blip r:embed="rId3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object 116"/>
          <p:cNvSpPr/>
          <p:nvPr/>
        </p:nvSpPr>
        <p:spPr>
          <a:xfrm>
            <a:off x="8402400" y="3385800"/>
            <a:ext cx="182520" cy="182520"/>
          </a:xfrm>
          <a:prstGeom prst="rect">
            <a:avLst/>
          </a:prstGeom>
          <a:blipFill rotWithShape="0">
            <a:blip r:embed="rId3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object 117"/>
          <p:cNvSpPr/>
          <p:nvPr/>
        </p:nvSpPr>
        <p:spPr>
          <a:xfrm>
            <a:off x="8555040" y="2998800"/>
            <a:ext cx="182520" cy="182520"/>
          </a:xfrm>
          <a:prstGeom prst="rect">
            <a:avLst/>
          </a:prstGeom>
          <a:blipFill rotWithShape="0">
            <a:blip r:embed="rId3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object 118"/>
          <p:cNvSpPr/>
          <p:nvPr/>
        </p:nvSpPr>
        <p:spPr>
          <a:xfrm>
            <a:off x="8876520" y="2887560"/>
            <a:ext cx="182520" cy="182520"/>
          </a:xfrm>
          <a:prstGeom prst="rect">
            <a:avLst/>
          </a:prstGeom>
          <a:blipFill rotWithShape="0">
            <a:blip r:embed="rId3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object 119"/>
          <p:cNvSpPr/>
          <p:nvPr/>
        </p:nvSpPr>
        <p:spPr>
          <a:xfrm>
            <a:off x="9214920" y="3250080"/>
            <a:ext cx="182520" cy="182520"/>
          </a:xfrm>
          <a:prstGeom prst="rect">
            <a:avLst/>
          </a:prstGeom>
          <a:blipFill rotWithShape="0">
            <a:blip r:embed="rId3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object 120"/>
          <p:cNvSpPr/>
          <p:nvPr/>
        </p:nvSpPr>
        <p:spPr>
          <a:xfrm>
            <a:off x="8806320" y="3362760"/>
            <a:ext cx="182520" cy="182520"/>
          </a:xfrm>
          <a:prstGeom prst="rect">
            <a:avLst/>
          </a:prstGeom>
          <a:blipFill rotWithShape="0">
            <a:blip r:embed="rId3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object 121"/>
          <p:cNvSpPr/>
          <p:nvPr/>
        </p:nvSpPr>
        <p:spPr>
          <a:xfrm>
            <a:off x="8545680" y="2730600"/>
            <a:ext cx="182520" cy="182520"/>
          </a:xfrm>
          <a:prstGeom prst="rect">
            <a:avLst/>
          </a:prstGeom>
          <a:blipFill rotWithShape="0">
            <a:blip r:embed="rId3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object 122"/>
          <p:cNvSpPr/>
          <p:nvPr/>
        </p:nvSpPr>
        <p:spPr>
          <a:xfrm>
            <a:off x="8885520" y="2684880"/>
            <a:ext cx="182520" cy="182520"/>
          </a:xfrm>
          <a:prstGeom prst="rect">
            <a:avLst/>
          </a:prstGeom>
          <a:blipFill rotWithShape="0">
            <a:blip r:embed="rId3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object 123"/>
          <p:cNvSpPr/>
          <p:nvPr/>
        </p:nvSpPr>
        <p:spPr>
          <a:xfrm>
            <a:off x="9434160" y="3367440"/>
            <a:ext cx="182520" cy="182520"/>
          </a:xfrm>
          <a:prstGeom prst="rect">
            <a:avLst/>
          </a:prstGeom>
          <a:blipFill rotWithShape="0">
            <a:blip r:embed="rId3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object 124"/>
          <p:cNvSpPr/>
          <p:nvPr/>
        </p:nvSpPr>
        <p:spPr>
          <a:xfrm>
            <a:off x="8226360" y="2737440"/>
            <a:ext cx="633960" cy="3600"/>
          </a:xfrm>
          <a:custGeom>
            <a:avLst/>
            <a:gdLst/>
            <a:ahLst/>
            <a:rect l="l" t="t" r="r" b="b"/>
            <a:pathLst>
              <a:path w="634365" h="3810">
                <a:moveTo>
                  <a:pt x="0" y="0"/>
                </a:moveTo>
                <a:lnTo>
                  <a:pt x="634238" y="3301"/>
                </a:lnTo>
              </a:path>
            </a:pathLst>
          </a:custGeom>
          <a:noFill/>
          <a:ln w="28956">
            <a:solidFill>
              <a:srgbClr val="000000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object 125"/>
          <p:cNvSpPr/>
          <p:nvPr/>
        </p:nvSpPr>
        <p:spPr>
          <a:xfrm>
            <a:off x="8851320" y="3255480"/>
            <a:ext cx="1006200" cy="6120"/>
          </a:xfrm>
          <a:custGeom>
            <a:avLst/>
            <a:gdLst/>
            <a:ahLst/>
            <a:rect l="l" t="t" r="r" b="b"/>
            <a:pathLst>
              <a:path w="1006475" h="6350">
                <a:moveTo>
                  <a:pt x="0" y="0"/>
                </a:moveTo>
                <a:lnTo>
                  <a:pt x="1005966" y="6223"/>
                </a:lnTo>
              </a:path>
            </a:pathLst>
          </a:custGeom>
          <a:noFill/>
          <a:ln w="28956">
            <a:solidFill>
              <a:srgbClr val="000000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object 126"/>
          <p:cNvSpPr/>
          <p:nvPr/>
        </p:nvSpPr>
        <p:spPr>
          <a:xfrm>
            <a:off x="8851320" y="2740320"/>
            <a:ext cx="360" cy="514800"/>
          </a:xfrm>
          <a:custGeom>
            <a:avLst/>
            <a:gdLst/>
            <a:ahLst/>
            <a:rect l="l" t="t" r="r" b="b"/>
            <a:pathLst>
              <a:path w="0" h="514985">
                <a:moveTo>
                  <a:pt x="0" y="514476"/>
                </a:moveTo>
                <a:lnTo>
                  <a:pt x="0" y="0"/>
                </a:lnTo>
              </a:path>
            </a:pathLst>
          </a:custGeom>
          <a:noFill/>
          <a:ln w="28956">
            <a:solidFill>
              <a:srgbClr val="000000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object 127"/>
          <p:cNvSpPr/>
          <p:nvPr/>
        </p:nvSpPr>
        <p:spPr>
          <a:xfrm>
            <a:off x="8370360" y="2555280"/>
            <a:ext cx="182520" cy="182520"/>
          </a:xfrm>
          <a:prstGeom prst="rect">
            <a:avLst/>
          </a:prstGeom>
          <a:blipFill rotWithShape="0">
            <a:blip r:embed="rId4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object 128"/>
          <p:cNvSpPr/>
          <p:nvPr/>
        </p:nvSpPr>
        <p:spPr>
          <a:xfrm>
            <a:off x="9434160" y="2541600"/>
            <a:ext cx="182520" cy="182520"/>
          </a:xfrm>
          <a:prstGeom prst="rect">
            <a:avLst/>
          </a:prstGeom>
          <a:blipFill rotWithShape="0">
            <a:blip r:embed="rId4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object 129"/>
          <p:cNvSpPr/>
          <p:nvPr/>
        </p:nvSpPr>
        <p:spPr>
          <a:xfrm>
            <a:off x="8582400" y="3219840"/>
            <a:ext cx="182520" cy="182520"/>
          </a:xfrm>
          <a:prstGeom prst="rect">
            <a:avLst/>
          </a:prstGeom>
          <a:blipFill rotWithShape="0">
            <a:blip r:embed="rId4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object 130"/>
          <p:cNvSpPr/>
          <p:nvPr/>
        </p:nvSpPr>
        <p:spPr>
          <a:xfrm>
            <a:off x="3891600" y="2657160"/>
            <a:ext cx="1095480" cy="542520"/>
          </a:xfrm>
          <a:custGeom>
            <a:avLst/>
            <a:gdLst/>
            <a:ahLst/>
            <a:rect l="l" t="t" r="r" b="b"/>
            <a:pathLst>
              <a:path w="1096010" h="542925">
                <a:moveTo>
                  <a:pt x="824484" y="0"/>
                </a:moveTo>
                <a:lnTo>
                  <a:pt x="824484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824484" y="406908"/>
                </a:lnTo>
                <a:lnTo>
                  <a:pt x="824484" y="542544"/>
                </a:lnTo>
                <a:lnTo>
                  <a:pt x="1095756" y="271272"/>
                </a:lnTo>
                <a:lnTo>
                  <a:pt x="824484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object 131"/>
          <p:cNvSpPr/>
          <p:nvPr/>
        </p:nvSpPr>
        <p:spPr>
          <a:xfrm>
            <a:off x="5154840" y="2643480"/>
            <a:ext cx="1689120" cy="623880"/>
          </a:xfrm>
          <a:prstGeom prst="rect">
            <a:avLst/>
          </a:prstGeom>
          <a:blipFill rotWithShape="0">
            <a:blip r:embed="rId4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object 132"/>
          <p:cNvSpPr/>
          <p:nvPr/>
        </p:nvSpPr>
        <p:spPr>
          <a:xfrm>
            <a:off x="5284440" y="2728800"/>
            <a:ext cx="1427040" cy="494280"/>
          </a:xfrm>
          <a:prstGeom prst="rect">
            <a:avLst/>
          </a:prstGeom>
          <a:blipFill rotWithShape="0">
            <a:blip r:embed="rId4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object 133"/>
          <p:cNvSpPr/>
          <p:nvPr/>
        </p:nvSpPr>
        <p:spPr>
          <a:xfrm>
            <a:off x="5156280" y="2645280"/>
            <a:ext cx="1633320" cy="568440"/>
          </a:xfrm>
          <a:custGeom>
            <a:avLst/>
            <a:gdLst/>
            <a:ahLst/>
            <a:rect l="l" t="t" r="r" b="b"/>
            <a:pathLst>
              <a:path w="1633854" h="568960">
                <a:moveTo>
                  <a:pt x="0" y="568451"/>
                </a:moveTo>
                <a:lnTo>
                  <a:pt x="1633727" y="568451"/>
                </a:lnTo>
                <a:lnTo>
                  <a:pt x="1633727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object 134"/>
          <p:cNvSpPr/>
          <p:nvPr/>
        </p:nvSpPr>
        <p:spPr>
          <a:xfrm>
            <a:off x="5156280" y="2645280"/>
            <a:ext cx="1633320" cy="568440"/>
          </a:xfrm>
          <a:custGeom>
            <a:avLst/>
            <a:gdLst/>
            <a:ahLst/>
            <a:rect l="l" t="t" r="r" b="b"/>
            <a:pathLst>
              <a:path w="1633854" h="568960">
                <a:moveTo>
                  <a:pt x="0" y="568451"/>
                </a:moveTo>
                <a:lnTo>
                  <a:pt x="1633727" y="568451"/>
                </a:lnTo>
                <a:lnTo>
                  <a:pt x="1633727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object 135"/>
          <p:cNvSpPr/>
          <p:nvPr/>
        </p:nvSpPr>
        <p:spPr>
          <a:xfrm>
            <a:off x="5534280" y="2748600"/>
            <a:ext cx="978120" cy="190080"/>
          </a:xfrm>
          <a:prstGeom prst="rect">
            <a:avLst/>
          </a:prstGeom>
          <a:blipFill rotWithShape="0">
            <a:blip r:embed="rId4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object 136"/>
          <p:cNvSpPr/>
          <p:nvPr/>
        </p:nvSpPr>
        <p:spPr>
          <a:xfrm>
            <a:off x="5366880" y="2908440"/>
            <a:ext cx="1280520" cy="190080"/>
          </a:xfrm>
          <a:prstGeom prst="rect">
            <a:avLst/>
          </a:prstGeom>
          <a:blipFill rotWithShape="0">
            <a:blip r:embed="rId4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object 137"/>
          <p:cNvSpPr/>
          <p:nvPr/>
        </p:nvSpPr>
        <p:spPr>
          <a:xfrm>
            <a:off x="2046600" y="5472720"/>
            <a:ext cx="1676520" cy="75960"/>
          </a:xfrm>
          <a:custGeom>
            <a:avLst/>
            <a:gdLst/>
            <a:ah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2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2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4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object 138"/>
          <p:cNvSpPr/>
          <p:nvPr/>
        </p:nvSpPr>
        <p:spPr>
          <a:xfrm>
            <a:off x="2011680" y="4236840"/>
            <a:ext cx="75960" cy="1276560"/>
          </a:xfrm>
          <a:custGeom>
            <a:avLst/>
            <a:gdLst/>
            <a:ahLst/>
            <a:rect l="l" t="t" r="r" b="b"/>
            <a:pathLst>
              <a:path w="76200" h="1276985">
                <a:moveTo>
                  <a:pt x="48005" y="63500"/>
                </a:moveTo>
                <a:lnTo>
                  <a:pt x="28193" y="63500"/>
                </a:lnTo>
                <a:lnTo>
                  <a:pt x="28193" y="1276451"/>
                </a:lnTo>
                <a:lnTo>
                  <a:pt x="48005" y="1276451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object 139"/>
          <p:cNvSpPr/>
          <p:nvPr/>
        </p:nvSpPr>
        <p:spPr>
          <a:xfrm>
            <a:off x="2684520" y="4981320"/>
            <a:ext cx="211680" cy="222120"/>
          </a:xfrm>
          <a:prstGeom prst="rect">
            <a:avLst/>
          </a:prstGeom>
          <a:blipFill rotWithShape="0">
            <a:blip r:embed="rId4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object 140"/>
          <p:cNvSpPr/>
          <p:nvPr/>
        </p:nvSpPr>
        <p:spPr>
          <a:xfrm>
            <a:off x="5156280" y="4275720"/>
            <a:ext cx="1633320" cy="928080"/>
          </a:xfrm>
          <a:custGeom>
            <a:avLst/>
            <a:gdLst/>
            <a:ahLst/>
            <a:rect l="l" t="t" r="r" b="b"/>
            <a:pathLst>
              <a:path w="1633854" h="928370">
                <a:moveTo>
                  <a:pt x="1631040" y="407250"/>
                </a:moveTo>
                <a:lnTo>
                  <a:pt x="628523" y="407250"/>
                </a:lnTo>
                <a:lnTo>
                  <a:pt x="629191" y="460002"/>
                </a:lnTo>
                <a:lnTo>
                  <a:pt x="630072" y="512912"/>
                </a:lnTo>
                <a:lnTo>
                  <a:pt x="631083" y="565865"/>
                </a:lnTo>
                <a:lnTo>
                  <a:pt x="632139" y="618746"/>
                </a:lnTo>
                <a:lnTo>
                  <a:pt x="633158" y="671441"/>
                </a:lnTo>
                <a:lnTo>
                  <a:pt x="634055" y="723835"/>
                </a:lnTo>
                <a:lnTo>
                  <a:pt x="634745" y="775814"/>
                </a:lnTo>
                <a:lnTo>
                  <a:pt x="635147" y="827264"/>
                </a:lnTo>
                <a:lnTo>
                  <a:pt x="635175" y="878069"/>
                </a:lnTo>
                <a:lnTo>
                  <a:pt x="634746" y="928116"/>
                </a:lnTo>
                <a:lnTo>
                  <a:pt x="1627632" y="923874"/>
                </a:lnTo>
                <a:lnTo>
                  <a:pt x="1631040" y="407250"/>
                </a:lnTo>
                <a:close/>
              </a:path>
              <a:path w="1633854" h="928370">
                <a:moveTo>
                  <a:pt x="1633727" y="0"/>
                </a:moveTo>
                <a:lnTo>
                  <a:pt x="0" y="0"/>
                </a:lnTo>
                <a:lnTo>
                  <a:pt x="0" y="407504"/>
                </a:lnTo>
                <a:lnTo>
                  <a:pt x="403042" y="408389"/>
                </a:lnTo>
                <a:lnTo>
                  <a:pt x="602268" y="407673"/>
                </a:lnTo>
                <a:lnTo>
                  <a:pt x="628523" y="407250"/>
                </a:lnTo>
                <a:lnTo>
                  <a:pt x="1631040" y="407250"/>
                </a:lnTo>
                <a:lnTo>
                  <a:pt x="1633727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object 141"/>
          <p:cNvSpPr/>
          <p:nvPr/>
        </p:nvSpPr>
        <p:spPr>
          <a:xfrm>
            <a:off x="5158080" y="4668840"/>
            <a:ext cx="1632240" cy="840960"/>
          </a:xfrm>
          <a:custGeom>
            <a:avLst/>
            <a:gdLst/>
            <a:ahLst/>
            <a:rect l="l" t="t" r="r" b="b"/>
            <a:pathLst>
              <a:path w="1632585" h="841375">
                <a:moveTo>
                  <a:pt x="625475" y="0"/>
                </a:moveTo>
                <a:lnTo>
                  <a:pt x="202422" y="10528"/>
                </a:lnTo>
                <a:lnTo>
                  <a:pt x="0" y="11722"/>
                </a:lnTo>
                <a:lnTo>
                  <a:pt x="0" y="841247"/>
                </a:lnTo>
                <a:lnTo>
                  <a:pt x="1632203" y="841247"/>
                </a:lnTo>
                <a:lnTo>
                  <a:pt x="1632203" y="538759"/>
                </a:lnTo>
                <a:lnTo>
                  <a:pt x="634619" y="538759"/>
                </a:lnTo>
                <a:lnTo>
                  <a:pt x="633581" y="474979"/>
                </a:lnTo>
                <a:lnTo>
                  <a:pt x="632667" y="416072"/>
                </a:lnTo>
                <a:lnTo>
                  <a:pt x="629700" y="216426"/>
                </a:lnTo>
                <a:lnTo>
                  <a:pt x="628992" y="172321"/>
                </a:lnTo>
                <a:lnTo>
                  <a:pt x="628243" y="129264"/>
                </a:lnTo>
                <a:lnTo>
                  <a:pt x="627426" y="86616"/>
                </a:lnTo>
                <a:lnTo>
                  <a:pt x="626512" y="43741"/>
                </a:lnTo>
                <a:lnTo>
                  <a:pt x="625475" y="0"/>
                </a:lnTo>
                <a:close/>
              </a:path>
              <a:path w="1632585" h="841375">
                <a:moveTo>
                  <a:pt x="1057234" y="536596"/>
                </a:moveTo>
                <a:lnTo>
                  <a:pt x="634619" y="538759"/>
                </a:lnTo>
                <a:lnTo>
                  <a:pt x="1632203" y="538759"/>
                </a:lnTo>
                <a:lnTo>
                  <a:pt x="1632203" y="537091"/>
                </a:lnTo>
                <a:lnTo>
                  <a:pt x="1530716" y="537091"/>
                </a:lnTo>
                <a:lnTo>
                  <a:pt x="1057234" y="536596"/>
                </a:lnTo>
                <a:close/>
              </a:path>
              <a:path w="1632585" h="841375">
                <a:moveTo>
                  <a:pt x="1632203" y="537006"/>
                </a:moveTo>
                <a:lnTo>
                  <a:pt x="1530716" y="537091"/>
                </a:lnTo>
                <a:lnTo>
                  <a:pt x="1632203" y="537091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object 142"/>
          <p:cNvSpPr/>
          <p:nvPr/>
        </p:nvSpPr>
        <p:spPr>
          <a:xfrm>
            <a:off x="5157000" y="5469840"/>
            <a:ext cx="1676520" cy="75960"/>
          </a:xfrm>
          <a:custGeom>
            <a:avLst/>
            <a:gdLst/>
            <a:ah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2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2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4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object 143"/>
          <p:cNvSpPr/>
          <p:nvPr/>
        </p:nvSpPr>
        <p:spPr>
          <a:xfrm>
            <a:off x="5120640" y="4235400"/>
            <a:ext cx="75960" cy="1276560"/>
          </a:xfrm>
          <a:custGeom>
            <a:avLst/>
            <a:gdLst/>
            <a:ahLst/>
            <a:rect l="l" t="t" r="r" b="b"/>
            <a:pathLst>
              <a:path w="76200" h="1276985">
                <a:moveTo>
                  <a:pt x="48006" y="63499"/>
                </a:moveTo>
                <a:lnTo>
                  <a:pt x="28194" y="63499"/>
                </a:lnTo>
                <a:lnTo>
                  <a:pt x="28194" y="1276451"/>
                </a:lnTo>
                <a:lnTo>
                  <a:pt x="48006" y="1276451"/>
                </a:lnTo>
                <a:lnTo>
                  <a:pt x="48006" y="63499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199"/>
                </a:lnTo>
                <a:lnTo>
                  <a:pt x="28194" y="76199"/>
                </a:lnTo>
                <a:lnTo>
                  <a:pt x="28194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object 144"/>
          <p:cNvSpPr/>
          <p:nvPr/>
        </p:nvSpPr>
        <p:spPr>
          <a:xfrm>
            <a:off x="5158800" y="4681800"/>
            <a:ext cx="633960" cy="3600"/>
          </a:xfrm>
          <a:custGeom>
            <a:avLst/>
            <a:gdLst/>
            <a:ahLst/>
            <a:rect l="l" t="t" r="r" b="b"/>
            <a:pathLst>
              <a:path w="634364" h="3810">
                <a:moveTo>
                  <a:pt x="0" y="0"/>
                </a:moveTo>
                <a:lnTo>
                  <a:pt x="634238" y="3251"/>
                </a:lnTo>
              </a:path>
            </a:pathLst>
          </a:custGeom>
          <a:noFill/>
          <a:ln w="28955">
            <a:solidFill>
              <a:srgbClr val="000000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object 145"/>
          <p:cNvSpPr/>
          <p:nvPr/>
        </p:nvSpPr>
        <p:spPr>
          <a:xfrm>
            <a:off x="5785200" y="5200200"/>
            <a:ext cx="1006200" cy="6120"/>
          </a:xfrm>
          <a:custGeom>
            <a:avLst/>
            <a:gdLst/>
            <a:ahLst/>
            <a:rect l="l" t="t" r="r" b="b"/>
            <a:pathLst>
              <a:path w="1006475" h="6350">
                <a:moveTo>
                  <a:pt x="0" y="0"/>
                </a:moveTo>
                <a:lnTo>
                  <a:pt x="1005967" y="6235"/>
                </a:lnTo>
              </a:path>
            </a:pathLst>
          </a:custGeom>
          <a:noFill/>
          <a:ln w="28956">
            <a:solidFill>
              <a:srgbClr val="000000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object 146"/>
          <p:cNvSpPr/>
          <p:nvPr/>
        </p:nvSpPr>
        <p:spPr>
          <a:xfrm>
            <a:off x="5785200" y="4685040"/>
            <a:ext cx="360" cy="514800"/>
          </a:xfrm>
          <a:custGeom>
            <a:avLst/>
            <a:gdLst/>
            <a:ahLst/>
            <a:rect l="l" t="t" r="r" b="b"/>
            <a:pathLst>
              <a:path w="0" h="514985">
                <a:moveTo>
                  <a:pt x="0" y="514464"/>
                </a:moveTo>
                <a:lnTo>
                  <a:pt x="0" y="0"/>
                </a:lnTo>
              </a:path>
            </a:pathLst>
          </a:custGeom>
          <a:noFill/>
          <a:ln w="28956">
            <a:solidFill>
              <a:srgbClr val="000000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object 147"/>
          <p:cNvSpPr/>
          <p:nvPr/>
        </p:nvSpPr>
        <p:spPr>
          <a:xfrm>
            <a:off x="5787360" y="4987080"/>
            <a:ext cx="211320" cy="221400"/>
          </a:xfrm>
          <a:prstGeom prst="rect">
            <a:avLst/>
          </a:prstGeom>
          <a:blipFill rotWithShape="0">
            <a:blip r:embed="rId4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object 148"/>
          <p:cNvSpPr/>
          <p:nvPr/>
        </p:nvSpPr>
        <p:spPr>
          <a:xfrm>
            <a:off x="6959160" y="2645280"/>
            <a:ext cx="1094400" cy="542520"/>
          </a:xfrm>
          <a:custGeom>
            <a:avLst/>
            <a:gdLst/>
            <a:ahLst/>
            <a:rect l="l" t="t" r="r" b="b"/>
            <a:pathLst>
              <a:path w="1094740" h="542925">
                <a:moveTo>
                  <a:pt x="822959" y="0"/>
                </a:moveTo>
                <a:lnTo>
                  <a:pt x="822959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822959" y="406907"/>
                </a:lnTo>
                <a:lnTo>
                  <a:pt x="822959" y="542544"/>
                </a:lnTo>
                <a:lnTo>
                  <a:pt x="1094231" y="271271"/>
                </a:lnTo>
                <a:lnTo>
                  <a:pt x="822959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object 149"/>
          <p:cNvSpPr/>
          <p:nvPr/>
        </p:nvSpPr>
        <p:spPr>
          <a:xfrm>
            <a:off x="3934080" y="4603320"/>
            <a:ext cx="1095480" cy="542520"/>
          </a:xfrm>
          <a:custGeom>
            <a:avLst/>
            <a:gdLst/>
            <a:ahLst/>
            <a:rect l="l" t="t" r="r" b="b"/>
            <a:pathLst>
              <a:path w="1096010" h="542925">
                <a:moveTo>
                  <a:pt x="824483" y="0"/>
                </a:moveTo>
                <a:lnTo>
                  <a:pt x="824483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824483" y="406907"/>
                </a:lnTo>
                <a:lnTo>
                  <a:pt x="824483" y="542544"/>
                </a:lnTo>
                <a:lnTo>
                  <a:pt x="1095756" y="271272"/>
                </a:lnTo>
                <a:lnTo>
                  <a:pt x="824483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object 150"/>
          <p:cNvSpPr/>
          <p:nvPr/>
        </p:nvSpPr>
        <p:spPr>
          <a:xfrm>
            <a:off x="6959160" y="4565520"/>
            <a:ext cx="1094400" cy="543960"/>
          </a:xfrm>
          <a:custGeom>
            <a:avLst/>
            <a:gdLst/>
            <a:ahLst/>
            <a:rect l="l" t="t" r="r" b="b"/>
            <a:pathLst>
              <a:path w="1094740" h="544195">
                <a:moveTo>
                  <a:pt x="822197" y="0"/>
                </a:moveTo>
                <a:lnTo>
                  <a:pt x="82219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822197" y="408050"/>
                </a:lnTo>
                <a:lnTo>
                  <a:pt x="822197" y="544068"/>
                </a:lnTo>
                <a:lnTo>
                  <a:pt x="1094231" y="272034"/>
                </a:lnTo>
                <a:lnTo>
                  <a:pt x="822197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object 151"/>
          <p:cNvSpPr/>
          <p:nvPr/>
        </p:nvSpPr>
        <p:spPr>
          <a:xfrm>
            <a:off x="8745480" y="4368600"/>
            <a:ext cx="793800" cy="792000"/>
          </a:xfrm>
          <a:prstGeom prst="rect">
            <a:avLst/>
          </a:prstGeom>
          <a:blipFill rotWithShape="0">
            <a:blip r:embed="rId4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Shape 2"/>
          <p:cNvSpPr/>
          <p:nvPr/>
        </p:nvSpPr>
        <p:spPr>
          <a:xfrm>
            <a:off x="4364640" y="1980000"/>
            <a:ext cx="32169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" sz="2000" spc="-1" strike="noStrike">
                <a:solidFill>
                  <a:srgbClr val="000000"/>
                </a:solidFill>
                <a:latin typeface="Arial"/>
                <a:ea typeface="Arial"/>
              </a:rPr>
              <a:t>Training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398" name="Shape 3"/>
          <p:cNvSpPr/>
          <p:nvPr/>
        </p:nvSpPr>
        <p:spPr>
          <a:xfrm>
            <a:off x="4398480" y="3688920"/>
            <a:ext cx="32169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" sz="2000" spc="-1" strike="noStrike">
                <a:solidFill>
                  <a:srgbClr val="000000"/>
                </a:solidFill>
                <a:latin typeface="Arial"/>
                <a:ea typeface="Arial"/>
              </a:rPr>
              <a:t>Inference</a:t>
            </a:r>
            <a:endParaRPr b="0" lang="es-CO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br>
              <a:rPr sz="4400"/>
            </a:b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f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400" name="object 1386"/>
          <p:cNvSpPr/>
          <p:nvPr/>
        </p:nvSpPr>
        <p:spPr>
          <a:xfrm>
            <a:off x="2046600" y="3525120"/>
            <a:ext cx="1676520" cy="75960"/>
          </a:xfrm>
          <a:custGeom>
            <a:avLst/>
            <a:gdLst/>
            <a:ah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3"/>
                </a:lnTo>
                <a:lnTo>
                  <a:pt x="1656842" y="28193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3"/>
                </a:lnTo>
                <a:close/>
              </a:path>
              <a:path w="1677035" h="76200">
                <a:moveTo>
                  <a:pt x="1656842" y="28193"/>
                </a:moveTo>
                <a:lnTo>
                  <a:pt x="1613154" y="28193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object 1387"/>
          <p:cNvSpPr/>
          <p:nvPr/>
        </p:nvSpPr>
        <p:spPr>
          <a:xfrm>
            <a:off x="2011680" y="2289240"/>
            <a:ext cx="75960" cy="1276560"/>
          </a:xfrm>
          <a:custGeom>
            <a:avLst/>
            <a:gdLst/>
            <a:ahLst/>
            <a:rect l="l" t="t" r="r" b="b"/>
            <a:pathLst>
              <a:path w="76200" h="1276985">
                <a:moveTo>
                  <a:pt x="48005" y="63500"/>
                </a:moveTo>
                <a:lnTo>
                  <a:pt x="28193" y="63500"/>
                </a:lnTo>
                <a:lnTo>
                  <a:pt x="28193" y="1276477"/>
                </a:lnTo>
                <a:lnTo>
                  <a:pt x="48005" y="1276477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object 1388"/>
          <p:cNvSpPr/>
          <p:nvPr/>
        </p:nvSpPr>
        <p:spPr>
          <a:xfrm>
            <a:off x="2496960" y="2564280"/>
            <a:ext cx="182520" cy="18252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object 1389"/>
          <p:cNvSpPr/>
          <p:nvPr/>
        </p:nvSpPr>
        <p:spPr>
          <a:xfrm>
            <a:off x="3472200" y="3138840"/>
            <a:ext cx="182520" cy="18252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object 1390"/>
          <p:cNvSpPr/>
          <p:nvPr/>
        </p:nvSpPr>
        <p:spPr>
          <a:xfrm>
            <a:off x="3053160" y="3099240"/>
            <a:ext cx="182520" cy="18252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object 1391"/>
          <p:cNvSpPr/>
          <p:nvPr/>
        </p:nvSpPr>
        <p:spPr>
          <a:xfrm>
            <a:off x="2984760" y="2698560"/>
            <a:ext cx="182520" cy="18252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object 1392"/>
          <p:cNvSpPr/>
          <p:nvPr/>
        </p:nvSpPr>
        <p:spPr>
          <a:xfrm>
            <a:off x="3317040" y="2872080"/>
            <a:ext cx="182520" cy="18252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object 1393"/>
          <p:cNvSpPr/>
          <p:nvPr/>
        </p:nvSpPr>
        <p:spPr>
          <a:xfrm>
            <a:off x="2830680" y="3236400"/>
            <a:ext cx="182520" cy="18252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object 1394"/>
          <p:cNvSpPr/>
          <p:nvPr/>
        </p:nvSpPr>
        <p:spPr>
          <a:xfrm>
            <a:off x="2750040" y="2398320"/>
            <a:ext cx="182520" cy="18252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object 1395"/>
          <p:cNvSpPr/>
          <p:nvPr/>
        </p:nvSpPr>
        <p:spPr>
          <a:xfrm>
            <a:off x="2294280" y="2379960"/>
            <a:ext cx="182520" cy="182520"/>
          </a:xfrm>
          <a:prstGeom prst="rect">
            <a:avLst/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object 1396"/>
          <p:cNvSpPr/>
          <p:nvPr/>
        </p:nvSpPr>
        <p:spPr>
          <a:xfrm>
            <a:off x="2085480" y="2776320"/>
            <a:ext cx="182520" cy="182520"/>
          </a:xfrm>
          <a:prstGeom prst="rect">
            <a:avLst/>
          </a:pr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object 1397"/>
          <p:cNvSpPr/>
          <p:nvPr/>
        </p:nvSpPr>
        <p:spPr>
          <a:xfrm>
            <a:off x="2126520" y="3253320"/>
            <a:ext cx="182520" cy="182520"/>
          </a:xfrm>
          <a:prstGeom prst="rect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object 1398"/>
          <p:cNvSpPr/>
          <p:nvPr/>
        </p:nvSpPr>
        <p:spPr>
          <a:xfrm>
            <a:off x="2225880" y="3385800"/>
            <a:ext cx="182520" cy="182520"/>
          </a:xfrm>
          <a:prstGeom prst="rect">
            <a:avLst/>
          </a:pr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object 1399"/>
          <p:cNvSpPr/>
          <p:nvPr/>
        </p:nvSpPr>
        <p:spPr>
          <a:xfrm>
            <a:off x="2378160" y="2998800"/>
            <a:ext cx="182520" cy="182520"/>
          </a:xfrm>
          <a:prstGeom prst="rect">
            <a:avLst/>
          </a:pr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object 1400"/>
          <p:cNvSpPr/>
          <p:nvPr/>
        </p:nvSpPr>
        <p:spPr>
          <a:xfrm>
            <a:off x="2699640" y="2887560"/>
            <a:ext cx="182520" cy="182520"/>
          </a:xfrm>
          <a:prstGeom prst="rect">
            <a:avLst/>
          </a:pr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object 1401"/>
          <p:cNvSpPr/>
          <p:nvPr/>
        </p:nvSpPr>
        <p:spPr>
          <a:xfrm>
            <a:off x="3038040" y="3250080"/>
            <a:ext cx="182520" cy="18252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object 1402"/>
          <p:cNvSpPr/>
          <p:nvPr/>
        </p:nvSpPr>
        <p:spPr>
          <a:xfrm>
            <a:off x="2629440" y="3362760"/>
            <a:ext cx="182520" cy="182520"/>
          </a:xfrm>
          <a:prstGeom prst="rect">
            <a:avLst/>
          </a:pr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object 1403"/>
          <p:cNvSpPr/>
          <p:nvPr/>
        </p:nvSpPr>
        <p:spPr>
          <a:xfrm>
            <a:off x="2370600" y="2730600"/>
            <a:ext cx="182520" cy="182520"/>
          </a:xfrm>
          <a:prstGeom prst="rect">
            <a:avLst/>
          </a:prstGeom>
          <a:blipFill rotWithShape="0">
            <a:blip r:embed="rId1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object 1404"/>
          <p:cNvSpPr/>
          <p:nvPr/>
        </p:nvSpPr>
        <p:spPr>
          <a:xfrm>
            <a:off x="2709000" y="2684880"/>
            <a:ext cx="182520" cy="182520"/>
          </a:xfrm>
          <a:prstGeom prst="rect">
            <a:avLst/>
          </a:prstGeom>
          <a:blipFill rotWithShape="0">
            <a:blip r:embed="rId1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object 1405"/>
          <p:cNvSpPr/>
          <p:nvPr/>
        </p:nvSpPr>
        <p:spPr>
          <a:xfrm>
            <a:off x="3257640" y="3367440"/>
            <a:ext cx="182520" cy="182520"/>
          </a:xfrm>
          <a:prstGeom prst="rect">
            <a:avLst/>
          </a:prstGeom>
          <a:blipFill rotWithShape="0">
            <a:blip r:embed="rId1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object 1406"/>
          <p:cNvSpPr/>
          <p:nvPr/>
        </p:nvSpPr>
        <p:spPr>
          <a:xfrm>
            <a:off x="2193840" y="2555280"/>
            <a:ext cx="182520" cy="182520"/>
          </a:xfrm>
          <a:prstGeom prst="rect">
            <a:avLst/>
          </a:prstGeom>
          <a:blipFill rotWithShape="0">
            <a:blip r:embed="rId1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object 1407"/>
          <p:cNvSpPr/>
          <p:nvPr/>
        </p:nvSpPr>
        <p:spPr>
          <a:xfrm>
            <a:off x="3257640" y="2541600"/>
            <a:ext cx="182520" cy="182520"/>
          </a:xfrm>
          <a:prstGeom prst="rect">
            <a:avLst/>
          </a:prstGeom>
          <a:blipFill rotWithShape="0">
            <a:blip r:embed="rId2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object 1408"/>
          <p:cNvSpPr/>
          <p:nvPr/>
        </p:nvSpPr>
        <p:spPr>
          <a:xfrm>
            <a:off x="2405520" y="3219840"/>
            <a:ext cx="182520" cy="182520"/>
          </a:xfrm>
          <a:prstGeom prst="rect">
            <a:avLst/>
          </a:prstGeom>
          <a:blipFill rotWithShape="0">
            <a:blip r:embed="rId2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object 1409"/>
          <p:cNvSpPr/>
          <p:nvPr/>
        </p:nvSpPr>
        <p:spPr>
          <a:xfrm>
            <a:off x="8222760" y="2331000"/>
            <a:ext cx="1633320" cy="926640"/>
          </a:xfrm>
          <a:custGeom>
            <a:avLst/>
            <a:gdLst/>
            <a:ahLst/>
            <a:rect l="l" t="t" r="r" b="b"/>
            <a:pathLst>
              <a:path w="1633854" h="927100">
                <a:moveTo>
                  <a:pt x="1631041" y="406527"/>
                </a:moveTo>
                <a:lnTo>
                  <a:pt x="628523" y="406527"/>
                </a:lnTo>
                <a:lnTo>
                  <a:pt x="629191" y="459219"/>
                </a:lnTo>
                <a:lnTo>
                  <a:pt x="630072" y="512064"/>
                </a:lnTo>
                <a:lnTo>
                  <a:pt x="631083" y="564946"/>
                </a:lnTo>
                <a:lnTo>
                  <a:pt x="632139" y="617753"/>
                </a:lnTo>
                <a:lnTo>
                  <a:pt x="633158" y="670369"/>
                </a:lnTo>
                <a:lnTo>
                  <a:pt x="634055" y="722680"/>
                </a:lnTo>
                <a:lnTo>
                  <a:pt x="634745" y="774573"/>
                </a:lnTo>
                <a:lnTo>
                  <a:pt x="635147" y="825931"/>
                </a:lnTo>
                <a:lnTo>
                  <a:pt x="635175" y="876642"/>
                </a:lnTo>
                <a:lnTo>
                  <a:pt x="634745" y="926592"/>
                </a:lnTo>
                <a:lnTo>
                  <a:pt x="1627631" y="922401"/>
                </a:lnTo>
                <a:lnTo>
                  <a:pt x="1631041" y="406527"/>
                </a:lnTo>
                <a:close/>
              </a:path>
              <a:path w="1633854" h="927100">
                <a:moveTo>
                  <a:pt x="1633727" y="0"/>
                </a:moveTo>
                <a:lnTo>
                  <a:pt x="0" y="0"/>
                </a:lnTo>
                <a:lnTo>
                  <a:pt x="0" y="406781"/>
                </a:lnTo>
                <a:lnTo>
                  <a:pt x="403042" y="407664"/>
                </a:lnTo>
                <a:lnTo>
                  <a:pt x="517572" y="407477"/>
                </a:lnTo>
                <a:lnTo>
                  <a:pt x="1631041" y="406527"/>
                </a:lnTo>
                <a:lnTo>
                  <a:pt x="1633727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object 1410"/>
          <p:cNvSpPr/>
          <p:nvPr/>
        </p:nvSpPr>
        <p:spPr>
          <a:xfrm>
            <a:off x="8225640" y="2724480"/>
            <a:ext cx="1630440" cy="840960"/>
          </a:xfrm>
          <a:custGeom>
            <a:avLst/>
            <a:gdLst/>
            <a:ahLst/>
            <a:rect l="l" t="t" r="r" b="b"/>
            <a:pathLst>
              <a:path w="1630679" h="841375">
                <a:moveTo>
                  <a:pt x="624839" y="0"/>
                </a:moveTo>
                <a:lnTo>
                  <a:pt x="202251" y="10519"/>
                </a:lnTo>
                <a:lnTo>
                  <a:pt x="0" y="11684"/>
                </a:lnTo>
                <a:lnTo>
                  <a:pt x="0" y="841248"/>
                </a:lnTo>
                <a:lnTo>
                  <a:pt x="1630679" y="841248"/>
                </a:lnTo>
                <a:lnTo>
                  <a:pt x="1630679" y="538734"/>
                </a:lnTo>
                <a:lnTo>
                  <a:pt x="634110" y="538734"/>
                </a:lnTo>
                <a:lnTo>
                  <a:pt x="633042" y="474950"/>
                </a:lnTo>
                <a:lnTo>
                  <a:pt x="632102" y="416039"/>
                </a:lnTo>
                <a:lnTo>
                  <a:pt x="629076" y="216385"/>
                </a:lnTo>
                <a:lnTo>
                  <a:pt x="628363" y="172282"/>
                </a:lnTo>
                <a:lnTo>
                  <a:pt x="627611" y="129230"/>
                </a:lnTo>
                <a:lnTo>
                  <a:pt x="626791" y="86590"/>
                </a:lnTo>
                <a:lnTo>
                  <a:pt x="625877" y="43725"/>
                </a:lnTo>
                <a:lnTo>
                  <a:pt x="624839" y="0"/>
                </a:lnTo>
                <a:close/>
              </a:path>
              <a:path w="1630679" h="841375">
                <a:moveTo>
                  <a:pt x="1056223" y="536582"/>
                </a:moveTo>
                <a:lnTo>
                  <a:pt x="634110" y="538734"/>
                </a:lnTo>
                <a:lnTo>
                  <a:pt x="1630679" y="538734"/>
                </a:lnTo>
                <a:lnTo>
                  <a:pt x="1630679" y="537053"/>
                </a:lnTo>
                <a:lnTo>
                  <a:pt x="1529272" y="537053"/>
                </a:lnTo>
                <a:lnTo>
                  <a:pt x="1056223" y="536582"/>
                </a:lnTo>
                <a:close/>
              </a:path>
              <a:path w="1630679" h="841375">
                <a:moveTo>
                  <a:pt x="1630679" y="536956"/>
                </a:moveTo>
                <a:lnTo>
                  <a:pt x="1529272" y="537053"/>
                </a:lnTo>
                <a:lnTo>
                  <a:pt x="1630679" y="537053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object 1411"/>
          <p:cNvSpPr/>
          <p:nvPr/>
        </p:nvSpPr>
        <p:spPr>
          <a:xfrm>
            <a:off x="8223480" y="3525120"/>
            <a:ext cx="1676520" cy="75960"/>
          </a:xfrm>
          <a:custGeom>
            <a:avLst/>
            <a:gdLst/>
            <a:ahLst/>
            <a:rect l="l" t="t" r="r" b="b"/>
            <a:pathLst>
              <a:path w="1677034" h="76200">
                <a:moveTo>
                  <a:pt x="1600453" y="0"/>
                </a:moveTo>
                <a:lnTo>
                  <a:pt x="1600453" y="76200"/>
                </a:lnTo>
                <a:lnTo>
                  <a:pt x="1656841" y="48006"/>
                </a:lnTo>
                <a:lnTo>
                  <a:pt x="1613153" y="48006"/>
                </a:lnTo>
                <a:lnTo>
                  <a:pt x="1613153" y="28193"/>
                </a:lnTo>
                <a:lnTo>
                  <a:pt x="1656841" y="28193"/>
                </a:lnTo>
                <a:lnTo>
                  <a:pt x="1600453" y="0"/>
                </a:lnTo>
                <a:close/>
              </a:path>
              <a:path w="1677034" h="76200">
                <a:moveTo>
                  <a:pt x="160045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3" y="48006"/>
                </a:lnTo>
                <a:lnTo>
                  <a:pt x="1600453" y="28193"/>
                </a:lnTo>
                <a:close/>
              </a:path>
              <a:path w="1677034" h="76200">
                <a:moveTo>
                  <a:pt x="1656841" y="28193"/>
                </a:moveTo>
                <a:lnTo>
                  <a:pt x="1613153" y="28193"/>
                </a:lnTo>
                <a:lnTo>
                  <a:pt x="1613153" y="48006"/>
                </a:lnTo>
                <a:lnTo>
                  <a:pt x="1656841" y="48006"/>
                </a:lnTo>
                <a:lnTo>
                  <a:pt x="1676653" y="38100"/>
                </a:lnTo>
                <a:lnTo>
                  <a:pt x="1656841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object 1412"/>
          <p:cNvSpPr/>
          <p:nvPr/>
        </p:nvSpPr>
        <p:spPr>
          <a:xfrm>
            <a:off x="8188560" y="2289240"/>
            <a:ext cx="75960" cy="1276560"/>
          </a:xfrm>
          <a:custGeom>
            <a:avLst/>
            <a:gdLst/>
            <a:ahLst/>
            <a:rect l="l" t="t" r="r" b="b"/>
            <a:pathLst>
              <a:path w="76200" h="1276985">
                <a:moveTo>
                  <a:pt x="48005" y="63500"/>
                </a:moveTo>
                <a:lnTo>
                  <a:pt x="28194" y="63500"/>
                </a:lnTo>
                <a:lnTo>
                  <a:pt x="28194" y="1276477"/>
                </a:lnTo>
                <a:lnTo>
                  <a:pt x="48005" y="1276477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object 1413"/>
          <p:cNvSpPr/>
          <p:nvPr/>
        </p:nvSpPr>
        <p:spPr>
          <a:xfrm>
            <a:off x="8673840" y="2564280"/>
            <a:ext cx="182520" cy="182520"/>
          </a:xfrm>
          <a:prstGeom prst="rect">
            <a:avLst/>
          </a:prstGeom>
          <a:blipFill rotWithShape="0">
            <a:blip r:embed="rId2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object 1414"/>
          <p:cNvSpPr/>
          <p:nvPr/>
        </p:nvSpPr>
        <p:spPr>
          <a:xfrm>
            <a:off x="9649080" y="3138840"/>
            <a:ext cx="182520" cy="182520"/>
          </a:xfrm>
          <a:prstGeom prst="rect">
            <a:avLst/>
          </a:prstGeom>
          <a:blipFill rotWithShape="0">
            <a:blip r:embed="rId2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object 1415"/>
          <p:cNvSpPr/>
          <p:nvPr/>
        </p:nvSpPr>
        <p:spPr>
          <a:xfrm>
            <a:off x="9230040" y="3099240"/>
            <a:ext cx="182520" cy="182520"/>
          </a:xfrm>
          <a:prstGeom prst="rect">
            <a:avLst/>
          </a:prstGeom>
          <a:blipFill rotWithShape="0">
            <a:blip r:embed="rId2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object 1416"/>
          <p:cNvSpPr/>
          <p:nvPr/>
        </p:nvSpPr>
        <p:spPr>
          <a:xfrm>
            <a:off x="9161640" y="2698560"/>
            <a:ext cx="182520" cy="182520"/>
          </a:xfrm>
          <a:prstGeom prst="rect">
            <a:avLst/>
          </a:prstGeom>
          <a:blipFill rotWithShape="0">
            <a:blip r:embed="rId2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object 1417"/>
          <p:cNvSpPr/>
          <p:nvPr/>
        </p:nvSpPr>
        <p:spPr>
          <a:xfrm>
            <a:off x="9493560" y="2872080"/>
            <a:ext cx="182520" cy="182520"/>
          </a:xfrm>
          <a:prstGeom prst="rect">
            <a:avLst/>
          </a:prstGeom>
          <a:blipFill rotWithShape="0">
            <a:blip r:embed="rId2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object 1418"/>
          <p:cNvSpPr/>
          <p:nvPr/>
        </p:nvSpPr>
        <p:spPr>
          <a:xfrm>
            <a:off x="9007560" y="3236400"/>
            <a:ext cx="182520" cy="182520"/>
          </a:xfrm>
          <a:prstGeom prst="rect">
            <a:avLst/>
          </a:prstGeom>
          <a:blipFill rotWithShape="0">
            <a:blip r:embed="rId2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object 1419"/>
          <p:cNvSpPr/>
          <p:nvPr/>
        </p:nvSpPr>
        <p:spPr>
          <a:xfrm>
            <a:off x="8926920" y="2398320"/>
            <a:ext cx="182520" cy="182520"/>
          </a:xfrm>
          <a:prstGeom prst="rect">
            <a:avLst/>
          </a:prstGeom>
          <a:blipFill rotWithShape="0">
            <a:blip r:embed="rId2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object 1420"/>
          <p:cNvSpPr/>
          <p:nvPr/>
        </p:nvSpPr>
        <p:spPr>
          <a:xfrm>
            <a:off x="8471160" y="2379960"/>
            <a:ext cx="182520" cy="182520"/>
          </a:xfrm>
          <a:prstGeom prst="rect">
            <a:avLst/>
          </a:prstGeom>
          <a:blipFill rotWithShape="0">
            <a:blip r:embed="rId2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object 1421"/>
          <p:cNvSpPr/>
          <p:nvPr/>
        </p:nvSpPr>
        <p:spPr>
          <a:xfrm>
            <a:off x="8262360" y="2776320"/>
            <a:ext cx="182520" cy="182520"/>
          </a:xfrm>
          <a:prstGeom prst="rect">
            <a:avLst/>
          </a:prstGeom>
          <a:blipFill rotWithShape="0">
            <a:blip r:embed="rId3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object 1422"/>
          <p:cNvSpPr/>
          <p:nvPr/>
        </p:nvSpPr>
        <p:spPr>
          <a:xfrm>
            <a:off x="8301960" y="3253320"/>
            <a:ext cx="182520" cy="182520"/>
          </a:xfrm>
          <a:prstGeom prst="rect">
            <a:avLst/>
          </a:prstGeom>
          <a:blipFill rotWithShape="0">
            <a:blip r:embed="rId3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object 1423"/>
          <p:cNvSpPr/>
          <p:nvPr/>
        </p:nvSpPr>
        <p:spPr>
          <a:xfrm>
            <a:off x="8402400" y="3385800"/>
            <a:ext cx="182520" cy="182520"/>
          </a:xfrm>
          <a:prstGeom prst="rect">
            <a:avLst/>
          </a:prstGeom>
          <a:blipFill rotWithShape="0">
            <a:blip r:embed="rId3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object 1424"/>
          <p:cNvSpPr/>
          <p:nvPr/>
        </p:nvSpPr>
        <p:spPr>
          <a:xfrm>
            <a:off x="8555040" y="2998800"/>
            <a:ext cx="182520" cy="182520"/>
          </a:xfrm>
          <a:prstGeom prst="rect">
            <a:avLst/>
          </a:prstGeom>
          <a:blipFill rotWithShape="0">
            <a:blip r:embed="rId3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object 1425"/>
          <p:cNvSpPr/>
          <p:nvPr/>
        </p:nvSpPr>
        <p:spPr>
          <a:xfrm>
            <a:off x="8876520" y="2887560"/>
            <a:ext cx="182520" cy="182520"/>
          </a:xfrm>
          <a:prstGeom prst="rect">
            <a:avLst/>
          </a:prstGeom>
          <a:blipFill rotWithShape="0">
            <a:blip r:embed="rId3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object 1426"/>
          <p:cNvSpPr/>
          <p:nvPr/>
        </p:nvSpPr>
        <p:spPr>
          <a:xfrm>
            <a:off x="9214920" y="3250080"/>
            <a:ext cx="182520" cy="182520"/>
          </a:xfrm>
          <a:prstGeom prst="rect">
            <a:avLst/>
          </a:prstGeom>
          <a:blipFill rotWithShape="0">
            <a:blip r:embed="rId3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object 1427"/>
          <p:cNvSpPr/>
          <p:nvPr/>
        </p:nvSpPr>
        <p:spPr>
          <a:xfrm>
            <a:off x="8806320" y="3362760"/>
            <a:ext cx="182520" cy="182520"/>
          </a:xfrm>
          <a:prstGeom prst="rect">
            <a:avLst/>
          </a:prstGeom>
          <a:blipFill rotWithShape="0">
            <a:blip r:embed="rId3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object 1428"/>
          <p:cNvSpPr/>
          <p:nvPr/>
        </p:nvSpPr>
        <p:spPr>
          <a:xfrm>
            <a:off x="8545680" y="2730600"/>
            <a:ext cx="182520" cy="182520"/>
          </a:xfrm>
          <a:prstGeom prst="rect">
            <a:avLst/>
          </a:prstGeom>
          <a:blipFill rotWithShape="0">
            <a:blip r:embed="rId3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object 1429"/>
          <p:cNvSpPr/>
          <p:nvPr/>
        </p:nvSpPr>
        <p:spPr>
          <a:xfrm>
            <a:off x="8885520" y="2684880"/>
            <a:ext cx="182520" cy="182520"/>
          </a:xfrm>
          <a:prstGeom prst="rect">
            <a:avLst/>
          </a:prstGeom>
          <a:blipFill rotWithShape="0">
            <a:blip r:embed="rId3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object 1430"/>
          <p:cNvSpPr/>
          <p:nvPr/>
        </p:nvSpPr>
        <p:spPr>
          <a:xfrm>
            <a:off x="9434160" y="3367440"/>
            <a:ext cx="182520" cy="182520"/>
          </a:xfrm>
          <a:prstGeom prst="rect">
            <a:avLst/>
          </a:prstGeom>
          <a:blipFill rotWithShape="0">
            <a:blip r:embed="rId3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object 1431"/>
          <p:cNvSpPr/>
          <p:nvPr/>
        </p:nvSpPr>
        <p:spPr>
          <a:xfrm>
            <a:off x="8226360" y="2737440"/>
            <a:ext cx="633960" cy="3600"/>
          </a:xfrm>
          <a:custGeom>
            <a:avLst/>
            <a:gdLst/>
            <a:ahLst/>
            <a:rect l="l" t="t" r="r" b="b"/>
            <a:pathLst>
              <a:path w="634365" h="3810">
                <a:moveTo>
                  <a:pt x="0" y="0"/>
                </a:moveTo>
                <a:lnTo>
                  <a:pt x="634238" y="3301"/>
                </a:lnTo>
              </a:path>
            </a:pathLst>
          </a:custGeom>
          <a:noFill/>
          <a:ln w="28956">
            <a:solidFill>
              <a:srgbClr val="000000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object 1432"/>
          <p:cNvSpPr/>
          <p:nvPr/>
        </p:nvSpPr>
        <p:spPr>
          <a:xfrm>
            <a:off x="8851320" y="3255480"/>
            <a:ext cx="1006200" cy="6120"/>
          </a:xfrm>
          <a:custGeom>
            <a:avLst/>
            <a:gdLst/>
            <a:ahLst/>
            <a:rect l="l" t="t" r="r" b="b"/>
            <a:pathLst>
              <a:path w="1006475" h="6350">
                <a:moveTo>
                  <a:pt x="0" y="0"/>
                </a:moveTo>
                <a:lnTo>
                  <a:pt x="1005966" y="6223"/>
                </a:lnTo>
              </a:path>
            </a:pathLst>
          </a:custGeom>
          <a:noFill/>
          <a:ln w="28956">
            <a:solidFill>
              <a:srgbClr val="000000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object 1433"/>
          <p:cNvSpPr/>
          <p:nvPr/>
        </p:nvSpPr>
        <p:spPr>
          <a:xfrm>
            <a:off x="8851320" y="2740320"/>
            <a:ext cx="360" cy="514800"/>
          </a:xfrm>
          <a:custGeom>
            <a:avLst/>
            <a:gdLst/>
            <a:ahLst/>
            <a:rect l="l" t="t" r="r" b="b"/>
            <a:pathLst>
              <a:path w="0" h="514985">
                <a:moveTo>
                  <a:pt x="0" y="514476"/>
                </a:moveTo>
                <a:lnTo>
                  <a:pt x="0" y="0"/>
                </a:lnTo>
              </a:path>
            </a:pathLst>
          </a:custGeom>
          <a:noFill/>
          <a:ln w="28956">
            <a:solidFill>
              <a:srgbClr val="000000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object 1434"/>
          <p:cNvSpPr/>
          <p:nvPr/>
        </p:nvSpPr>
        <p:spPr>
          <a:xfrm>
            <a:off x="8370360" y="2555280"/>
            <a:ext cx="182520" cy="182520"/>
          </a:xfrm>
          <a:prstGeom prst="rect">
            <a:avLst/>
          </a:prstGeom>
          <a:blipFill rotWithShape="0">
            <a:blip r:embed="rId4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object 1435"/>
          <p:cNvSpPr/>
          <p:nvPr/>
        </p:nvSpPr>
        <p:spPr>
          <a:xfrm>
            <a:off x="9434160" y="2541600"/>
            <a:ext cx="182520" cy="182520"/>
          </a:xfrm>
          <a:prstGeom prst="rect">
            <a:avLst/>
          </a:prstGeom>
          <a:blipFill rotWithShape="0">
            <a:blip r:embed="rId4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object 1436"/>
          <p:cNvSpPr/>
          <p:nvPr/>
        </p:nvSpPr>
        <p:spPr>
          <a:xfrm>
            <a:off x="8582400" y="3219840"/>
            <a:ext cx="182520" cy="182520"/>
          </a:xfrm>
          <a:prstGeom prst="rect">
            <a:avLst/>
          </a:prstGeom>
          <a:blipFill rotWithShape="0">
            <a:blip r:embed="rId4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object 1437"/>
          <p:cNvSpPr/>
          <p:nvPr/>
        </p:nvSpPr>
        <p:spPr>
          <a:xfrm>
            <a:off x="3891600" y="2657160"/>
            <a:ext cx="1095480" cy="542520"/>
          </a:xfrm>
          <a:custGeom>
            <a:avLst/>
            <a:gdLst/>
            <a:ahLst/>
            <a:rect l="l" t="t" r="r" b="b"/>
            <a:pathLst>
              <a:path w="1096010" h="542925">
                <a:moveTo>
                  <a:pt x="824484" y="0"/>
                </a:moveTo>
                <a:lnTo>
                  <a:pt x="824484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824484" y="406908"/>
                </a:lnTo>
                <a:lnTo>
                  <a:pt x="824484" y="542544"/>
                </a:lnTo>
                <a:lnTo>
                  <a:pt x="1095756" y="271272"/>
                </a:lnTo>
                <a:lnTo>
                  <a:pt x="824484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object 1438"/>
          <p:cNvSpPr/>
          <p:nvPr/>
        </p:nvSpPr>
        <p:spPr>
          <a:xfrm>
            <a:off x="5154840" y="2643480"/>
            <a:ext cx="1689120" cy="623880"/>
          </a:xfrm>
          <a:prstGeom prst="rect">
            <a:avLst/>
          </a:prstGeom>
          <a:blipFill rotWithShape="0">
            <a:blip r:embed="rId4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object 1439"/>
          <p:cNvSpPr/>
          <p:nvPr/>
        </p:nvSpPr>
        <p:spPr>
          <a:xfrm>
            <a:off x="5284440" y="2728800"/>
            <a:ext cx="1427040" cy="494280"/>
          </a:xfrm>
          <a:prstGeom prst="rect">
            <a:avLst/>
          </a:prstGeom>
          <a:blipFill rotWithShape="0">
            <a:blip r:embed="rId4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object 1440"/>
          <p:cNvSpPr/>
          <p:nvPr/>
        </p:nvSpPr>
        <p:spPr>
          <a:xfrm>
            <a:off x="5156280" y="2645280"/>
            <a:ext cx="1633320" cy="568440"/>
          </a:xfrm>
          <a:custGeom>
            <a:avLst/>
            <a:gdLst/>
            <a:ahLst/>
            <a:rect l="l" t="t" r="r" b="b"/>
            <a:pathLst>
              <a:path w="1633854" h="568960">
                <a:moveTo>
                  <a:pt x="0" y="568451"/>
                </a:moveTo>
                <a:lnTo>
                  <a:pt x="1633727" y="568451"/>
                </a:lnTo>
                <a:lnTo>
                  <a:pt x="1633727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object 1441"/>
          <p:cNvSpPr/>
          <p:nvPr/>
        </p:nvSpPr>
        <p:spPr>
          <a:xfrm>
            <a:off x="5156280" y="2645280"/>
            <a:ext cx="1633320" cy="568440"/>
          </a:xfrm>
          <a:custGeom>
            <a:avLst/>
            <a:gdLst/>
            <a:ahLst/>
            <a:rect l="l" t="t" r="r" b="b"/>
            <a:pathLst>
              <a:path w="1633854" h="568960">
                <a:moveTo>
                  <a:pt x="0" y="568451"/>
                </a:moveTo>
                <a:lnTo>
                  <a:pt x="1633727" y="568451"/>
                </a:lnTo>
                <a:lnTo>
                  <a:pt x="1633727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object 1442"/>
          <p:cNvSpPr/>
          <p:nvPr/>
        </p:nvSpPr>
        <p:spPr>
          <a:xfrm>
            <a:off x="5534280" y="2748600"/>
            <a:ext cx="978120" cy="190080"/>
          </a:xfrm>
          <a:prstGeom prst="rect">
            <a:avLst/>
          </a:prstGeom>
          <a:blipFill rotWithShape="0">
            <a:blip r:embed="rId4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object 1443"/>
          <p:cNvSpPr/>
          <p:nvPr/>
        </p:nvSpPr>
        <p:spPr>
          <a:xfrm>
            <a:off x="5366880" y="2908440"/>
            <a:ext cx="1280520" cy="190080"/>
          </a:xfrm>
          <a:prstGeom prst="rect">
            <a:avLst/>
          </a:prstGeom>
          <a:blipFill rotWithShape="0">
            <a:blip r:embed="rId4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object 1444"/>
          <p:cNvSpPr/>
          <p:nvPr/>
        </p:nvSpPr>
        <p:spPr>
          <a:xfrm>
            <a:off x="2046600" y="5472720"/>
            <a:ext cx="1676520" cy="75960"/>
          </a:xfrm>
          <a:custGeom>
            <a:avLst/>
            <a:gdLst/>
            <a:ah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2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2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4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object 1445"/>
          <p:cNvSpPr/>
          <p:nvPr/>
        </p:nvSpPr>
        <p:spPr>
          <a:xfrm>
            <a:off x="2011680" y="4236840"/>
            <a:ext cx="75960" cy="1276560"/>
          </a:xfrm>
          <a:custGeom>
            <a:avLst/>
            <a:gdLst/>
            <a:ahLst/>
            <a:rect l="l" t="t" r="r" b="b"/>
            <a:pathLst>
              <a:path w="76200" h="1276985">
                <a:moveTo>
                  <a:pt x="48005" y="63500"/>
                </a:moveTo>
                <a:lnTo>
                  <a:pt x="28193" y="63500"/>
                </a:lnTo>
                <a:lnTo>
                  <a:pt x="28193" y="1276451"/>
                </a:lnTo>
                <a:lnTo>
                  <a:pt x="48005" y="1276451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object 1446"/>
          <p:cNvSpPr/>
          <p:nvPr/>
        </p:nvSpPr>
        <p:spPr>
          <a:xfrm>
            <a:off x="2684520" y="4981320"/>
            <a:ext cx="211680" cy="222120"/>
          </a:xfrm>
          <a:prstGeom prst="rect">
            <a:avLst/>
          </a:prstGeom>
          <a:blipFill rotWithShape="0">
            <a:blip r:embed="rId4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object 1447"/>
          <p:cNvSpPr/>
          <p:nvPr/>
        </p:nvSpPr>
        <p:spPr>
          <a:xfrm>
            <a:off x="5156280" y="4275720"/>
            <a:ext cx="1633320" cy="928080"/>
          </a:xfrm>
          <a:custGeom>
            <a:avLst/>
            <a:gdLst/>
            <a:ahLst/>
            <a:rect l="l" t="t" r="r" b="b"/>
            <a:pathLst>
              <a:path w="1633854" h="928370">
                <a:moveTo>
                  <a:pt x="1631040" y="407250"/>
                </a:moveTo>
                <a:lnTo>
                  <a:pt x="628523" y="407250"/>
                </a:lnTo>
                <a:lnTo>
                  <a:pt x="629191" y="460002"/>
                </a:lnTo>
                <a:lnTo>
                  <a:pt x="630072" y="512912"/>
                </a:lnTo>
                <a:lnTo>
                  <a:pt x="631083" y="565865"/>
                </a:lnTo>
                <a:lnTo>
                  <a:pt x="632139" y="618746"/>
                </a:lnTo>
                <a:lnTo>
                  <a:pt x="633158" y="671441"/>
                </a:lnTo>
                <a:lnTo>
                  <a:pt x="634055" y="723835"/>
                </a:lnTo>
                <a:lnTo>
                  <a:pt x="634745" y="775814"/>
                </a:lnTo>
                <a:lnTo>
                  <a:pt x="635147" y="827264"/>
                </a:lnTo>
                <a:lnTo>
                  <a:pt x="635175" y="878069"/>
                </a:lnTo>
                <a:lnTo>
                  <a:pt x="634746" y="928116"/>
                </a:lnTo>
                <a:lnTo>
                  <a:pt x="1627632" y="923874"/>
                </a:lnTo>
                <a:lnTo>
                  <a:pt x="1631040" y="407250"/>
                </a:lnTo>
                <a:close/>
              </a:path>
              <a:path w="1633854" h="928370">
                <a:moveTo>
                  <a:pt x="1633727" y="0"/>
                </a:moveTo>
                <a:lnTo>
                  <a:pt x="0" y="0"/>
                </a:lnTo>
                <a:lnTo>
                  <a:pt x="0" y="407504"/>
                </a:lnTo>
                <a:lnTo>
                  <a:pt x="403042" y="408389"/>
                </a:lnTo>
                <a:lnTo>
                  <a:pt x="602268" y="407673"/>
                </a:lnTo>
                <a:lnTo>
                  <a:pt x="628523" y="407250"/>
                </a:lnTo>
                <a:lnTo>
                  <a:pt x="1631040" y="407250"/>
                </a:lnTo>
                <a:lnTo>
                  <a:pt x="1633727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object 1448"/>
          <p:cNvSpPr/>
          <p:nvPr/>
        </p:nvSpPr>
        <p:spPr>
          <a:xfrm>
            <a:off x="5158080" y="4668840"/>
            <a:ext cx="1632240" cy="840960"/>
          </a:xfrm>
          <a:custGeom>
            <a:avLst/>
            <a:gdLst/>
            <a:ahLst/>
            <a:rect l="l" t="t" r="r" b="b"/>
            <a:pathLst>
              <a:path w="1632585" h="841375">
                <a:moveTo>
                  <a:pt x="625475" y="0"/>
                </a:moveTo>
                <a:lnTo>
                  <a:pt x="202422" y="10528"/>
                </a:lnTo>
                <a:lnTo>
                  <a:pt x="0" y="11722"/>
                </a:lnTo>
                <a:lnTo>
                  <a:pt x="0" y="841247"/>
                </a:lnTo>
                <a:lnTo>
                  <a:pt x="1632203" y="841247"/>
                </a:lnTo>
                <a:lnTo>
                  <a:pt x="1632203" y="538759"/>
                </a:lnTo>
                <a:lnTo>
                  <a:pt x="634619" y="538759"/>
                </a:lnTo>
                <a:lnTo>
                  <a:pt x="633581" y="474979"/>
                </a:lnTo>
                <a:lnTo>
                  <a:pt x="632667" y="416072"/>
                </a:lnTo>
                <a:lnTo>
                  <a:pt x="629700" y="216426"/>
                </a:lnTo>
                <a:lnTo>
                  <a:pt x="628992" y="172321"/>
                </a:lnTo>
                <a:lnTo>
                  <a:pt x="628243" y="129264"/>
                </a:lnTo>
                <a:lnTo>
                  <a:pt x="627426" y="86616"/>
                </a:lnTo>
                <a:lnTo>
                  <a:pt x="626512" y="43741"/>
                </a:lnTo>
                <a:lnTo>
                  <a:pt x="625475" y="0"/>
                </a:lnTo>
                <a:close/>
              </a:path>
              <a:path w="1632585" h="841375">
                <a:moveTo>
                  <a:pt x="1057234" y="536596"/>
                </a:moveTo>
                <a:lnTo>
                  <a:pt x="634619" y="538759"/>
                </a:lnTo>
                <a:lnTo>
                  <a:pt x="1632203" y="538759"/>
                </a:lnTo>
                <a:lnTo>
                  <a:pt x="1632203" y="537091"/>
                </a:lnTo>
                <a:lnTo>
                  <a:pt x="1530716" y="537091"/>
                </a:lnTo>
                <a:lnTo>
                  <a:pt x="1057234" y="536596"/>
                </a:lnTo>
                <a:close/>
              </a:path>
              <a:path w="1632585" h="841375">
                <a:moveTo>
                  <a:pt x="1632203" y="537006"/>
                </a:moveTo>
                <a:lnTo>
                  <a:pt x="1530716" y="537091"/>
                </a:lnTo>
                <a:lnTo>
                  <a:pt x="1632203" y="537091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object 1449"/>
          <p:cNvSpPr/>
          <p:nvPr/>
        </p:nvSpPr>
        <p:spPr>
          <a:xfrm>
            <a:off x="5157000" y="5469840"/>
            <a:ext cx="1676520" cy="75960"/>
          </a:xfrm>
          <a:custGeom>
            <a:avLst/>
            <a:gdLst/>
            <a:ah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2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2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4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object 1450"/>
          <p:cNvSpPr/>
          <p:nvPr/>
        </p:nvSpPr>
        <p:spPr>
          <a:xfrm>
            <a:off x="5120640" y="4235400"/>
            <a:ext cx="75960" cy="1276560"/>
          </a:xfrm>
          <a:custGeom>
            <a:avLst/>
            <a:gdLst/>
            <a:ahLst/>
            <a:rect l="l" t="t" r="r" b="b"/>
            <a:pathLst>
              <a:path w="76200" h="1276985">
                <a:moveTo>
                  <a:pt x="48006" y="63499"/>
                </a:moveTo>
                <a:lnTo>
                  <a:pt x="28194" y="63499"/>
                </a:lnTo>
                <a:lnTo>
                  <a:pt x="28194" y="1276451"/>
                </a:lnTo>
                <a:lnTo>
                  <a:pt x="48006" y="1276451"/>
                </a:lnTo>
                <a:lnTo>
                  <a:pt x="48006" y="63499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199"/>
                </a:lnTo>
                <a:lnTo>
                  <a:pt x="28194" y="76199"/>
                </a:lnTo>
                <a:lnTo>
                  <a:pt x="28194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object 1451"/>
          <p:cNvSpPr/>
          <p:nvPr/>
        </p:nvSpPr>
        <p:spPr>
          <a:xfrm>
            <a:off x="5158800" y="4681800"/>
            <a:ext cx="633960" cy="3600"/>
          </a:xfrm>
          <a:custGeom>
            <a:avLst/>
            <a:gdLst/>
            <a:ahLst/>
            <a:rect l="l" t="t" r="r" b="b"/>
            <a:pathLst>
              <a:path w="634364" h="3810">
                <a:moveTo>
                  <a:pt x="0" y="0"/>
                </a:moveTo>
                <a:lnTo>
                  <a:pt x="634238" y="3251"/>
                </a:lnTo>
              </a:path>
            </a:pathLst>
          </a:custGeom>
          <a:noFill/>
          <a:ln w="28955">
            <a:solidFill>
              <a:srgbClr val="000000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object 1452"/>
          <p:cNvSpPr/>
          <p:nvPr/>
        </p:nvSpPr>
        <p:spPr>
          <a:xfrm>
            <a:off x="5785200" y="5200200"/>
            <a:ext cx="1006200" cy="6120"/>
          </a:xfrm>
          <a:custGeom>
            <a:avLst/>
            <a:gdLst/>
            <a:ahLst/>
            <a:rect l="l" t="t" r="r" b="b"/>
            <a:pathLst>
              <a:path w="1006475" h="6350">
                <a:moveTo>
                  <a:pt x="0" y="0"/>
                </a:moveTo>
                <a:lnTo>
                  <a:pt x="1005967" y="6235"/>
                </a:lnTo>
              </a:path>
            </a:pathLst>
          </a:custGeom>
          <a:noFill/>
          <a:ln w="28956">
            <a:solidFill>
              <a:srgbClr val="000000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object 1453"/>
          <p:cNvSpPr/>
          <p:nvPr/>
        </p:nvSpPr>
        <p:spPr>
          <a:xfrm>
            <a:off x="5785200" y="4685040"/>
            <a:ext cx="360" cy="514800"/>
          </a:xfrm>
          <a:custGeom>
            <a:avLst/>
            <a:gdLst/>
            <a:ahLst/>
            <a:rect l="l" t="t" r="r" b="b"/>
            <a:pathLst>
              <a:path w="0" h="514985">
                <a:moveTo>
                  <a:pt x="0" y="514464"/>
                </a:moveTo>
                <a:lnTo>
                  <a:pt x="0" y="0"/>
                </a:lnTo>
              </a:path>
            </a:pathLst>
          </a:custGeom>
          <a:noFill/>
          <a:ln w="28956">
            <a:solidFill>
              <a:srgbClr val="000000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object 1454"/>
          <p:cNvSpPr/>
          <p:nvPr/>
        </p:nvSpPr>
        <p:spPr>
          <a:xfrm>
            <a:off x="5787360" y="4987080"/>
            <a:ext cx="211320" cy="221400"/>
          </a:xfrm>
          <a:prstGeom prst="rect">
            <a:avLst/>
          </a:prstGeom>
          <a:blipFill rotWithShape="0">
            <a:blip r:embed="rId4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object 1455"/>
          <p:cNvSpPr/>
          <p:nvPr/>
        </p:nvSpPr>
        <p:spPr>
          <a:xfrm>
            <a:off x="6959160" y="2645280"/>
            <a:ext cx="1094400" cy="542520"/>
          </a:xfrm>
          <a:custGeom>
            <a:avLst/>
            <a:gdLst/>
            <a:ahLst/>
            <a:rect l="l" t="t" r="r" b="b"/>
            <a:pathLst>
              <a:path w="1094740" h="542925">
                <a:moveTo>
                  <a:pt x="822959" y="0"/>
                </a:moveTo>
                <a:lnTo>
                  <a:pt x="822959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822959" y="406907"/>
                </a:lnTo>
                <a:lnTo>
                  <a:pt x="822959" y="542544"/>
                </a:lnTo>
                <a:lnTo>
                  <a:pt x="1094231" y="271271"/>
                </a:lnTo>
                <a:lnTo>
                  <a:pt x="822959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object 1456"/>
          <p:cNvSpPr/>
          <p:nvPr/>
        </p:nvSpPr>
        <p:spPr>
          <a:xfrm>
            <a:off x="3934080" y="4603320"/>
            <a:ext cx="1095480" cy="542520"/>
          </a:xfrm>
          <a:custGeom>
            <a:avLst/>
            <a:gdLst/>
            <a:ahLst/>
            <a:rect l="l" t="t" r="r" b="b"/>
            <a:pathLst>
              <a:path w="1096010" h="542925">
                <a:moveTo>
                  <a:pt x="824483" y="0"/>
                </a:moveTo>
                <a:lnTo>
                  <a:pt x="824483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824483" y="406907"/>
                </a:lnTo>
                <a:lnTo>
                  <a:pt x="824483" y="542544"/>
                </a:lnTo>
                <a:lnTo>
                  <a:pt x="1095756" y="271272"/>
                </a:lnTo>
                <a:lnTo>
                  <a:pt x="824483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object 1457"/>
          <p:cNvSpPr/>
          <p:nvPr/>
        </p:nvSpPr>
        <p:spPr>
          <a:xfrm>
            <a:off x="6959160" y="4565520"/>
            <a:ext cx="1094400" cy="543960"/>
          </a:xfrm>
          <a:custGeom>
            <a:avLst/>
            <a:gdLst/>
            <a:ahLst/>
            <a:rect l="l" t="t" r="r" b="b"/>
            <a:pathLst>
              <a:path w="1094740" h="544195">
                <a:moveTo>
                  <a:pt x="822197" y="0"/>
                </a:moveTo>
                <a:lnTo>
                  <a:pt x="82219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822197" y="408050"/>
                </a:lnTo>
                <a:lnTo>
                  <a:pt x="822197" y="544068"/>
                </a:lnTo>
                <a:lnTo>
                  <a:pt x="1094231" y="272034"/>
                </a:lnTo>
                <a:lnTo>
                  <a:pt x="822197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object 1458"/>
          <p:cNvSpPr/>
          <p:nvPr/>
        </p:nvSpPr>
        <p:spPr>
          <a:xfrm>
            <a:off x="8745480" y="4368600"/>
            <a:ext cx="793800" cy="792000"/>
          </a:xfrm>
          <a:prstGeom prst="rect">
            <a:avLst/>
          </a:prstGeom>
          <a:blipFill rotWithShape="0">
            <a:blip r:embed="rId4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Shape 37"/>
          <p:cNvSpPr/>
          <p:nvPr/>
        </p:nvSpPr>
        <p:spPr>
          <a:xfrm>
            <a:off x="4364640" y="1980000"/>
            <a:ext cx="32169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" sz="2000" spc="-1" strike="noStrike">
                <a:solidFill>
                  <a:srgbClr val="000000"/>
                </a:solidFill>
                <a:latin typeface="Arial"/>
                <a:ea typeface="Arial"/>
              </a:rPr>
              <a:t>Training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474" name="Shape 38"/>
          <p:cNvSpPr/>
          <p:nvPr/>
        </p:nvSpPr>
        <p:spPr>
          <a:xfrm>
            <a:off x="4398480" y="3688920"/>
            <a:ext cx="32169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" sz="2000" spc="-1" strike="noStrike">
                <a:solidFill>
                  <a:srgbClr val="000000"/>
                </a:solidFill>
                <a:latin typeface="Arial"/>
                <a:ea typeface="Arial"/>
              </a:rPr>
              <a:t>Inference</a:t>
            </a:r>
            <a:endParaRPr b="0" lang="es-CO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F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476" name=""/>
          <p:cNvSpPr txBox="1"/>
          <p:nvPr/>
        </p:nvSpPr>
        <p:spPr>
          <a:xfrm>
            <a:off x="58320" y="1729800"/>
            <a:ext cx="12136680" cy="341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q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:</a:t>
            </a:r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g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r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r 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ú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á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l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ó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y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z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h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r 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,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y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h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á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g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f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y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endParaRPr b="0" lang="es-CO" sz="1800" spc="-1" strike="noStrike">
              <a:latin typeface="Arial"/>
            </a:endParaRPr>
          </a:p>
          <a:p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ú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j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,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í </a:t>
            </a:r>
            <a:r>
              <a:rPr b="0" lang="es-CO" sz="1800" spc="-1" strike="noStrike">
                <a:latin typeface="Arial"/>
              </a:rPr>
              <a:t>q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¿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ó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á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g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f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?</a:t>
            </a:r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1</a:t>
            </a:r>
            <a:r>
              <a:rPr b="0" lang="es-CO" sz="1800" spc="-1" strike="noStrike">
                <a:latin typeface="Arial"/>
              </a:rPr>
              <a:t>. 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g</a:t>
            </a:r>
            <a:r>
              <a:rPr b="0" lang="es-CO" sz="1800" spc="-1" strike="noStrike">
                <a:latin typeface="Arial"/>
              </a:rPr>
              <a:t>g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g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(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g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g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ó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)</a:t>
            </a:r>
            <a:r>
              <a:rPr b="0" lang="es-CO" sz="1800" spc="-1" strike="noStrike">
                <a:latin typeface="Arial"/>
              </a:rPr>
              <a:t>:</a:t>
            </a:r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j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l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j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r 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j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á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q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ñ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j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á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l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ó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j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endParaRPr b="0" lang="es-CO" sz="1800" spc="-1" strike="noStrike">
              <a:latin typeface="Arial"/>
            </a:endParaRPr>
          </a:p>
          <a:p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2</a:t>
            </a:r>
            <a:r>
              <a:rPr b="0" lang="es-CO" sz="1800" spc="-1" strike="noStrike">
                <a:latin typeface="Arial"/>
              </a:rPr>
              <a:t>. </a:t>
            </a:r>
            <a:r>
              <a:rPr b="0" lang="es-CO" sz="1800" spc="-1" strike="noStrike">
                <a:latin typeface="Arial"/>
              </a:rPr>
              <a:t>2</a:t>
            </a:r>
            <a:r>
              <a:rPr b="0" lang="es-CO" sz="1800" spc="-1" strike="noStrike">
                <a:latin typeface="Arial"/>
              </a:rPr>
              <a:t>.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é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l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(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é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F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g</a:t>
            </a:r>
            <a:r>
              <a:rPr b="0" lang="es-CO" sz="1800" spc="-1" strike="noStrike">
                <a:latin typeface="Arial"/>
              </a:rPr>
              <a:t>g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g</a:t>
            </a:r>
            <a:r>
              <a:rPr b="0" lang="es-CO" sz="1800" spc="-1" strike="noStrike">
                <a:latin typeface="Arial"/>
              </a:rPr>
              <a:t>)</a:t>
            </a:r>
            <a:r>
              <a:rPr b="0" lang="es-CO" sz="1800" spc="-1" strike="noStrike">
                <a:latin typeface="Arial"/>
              </a:rPr>
              <a:t>:</a:t>
            </a:r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j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r 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á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ó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f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r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j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í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s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F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478" name="object 152"/>
          <p:cNvSpPr/>
          <p:nvPr/>
        </p:nvSpPr>
        <p:spPr>
          <a:xfrm>
            <a:off x="461880" y="4690440"/>
            <a:ext cx="2235600" cy="101520"/>
          </a:xfrm>
          <a:custGeom>
            <a:avLst/>
            <a:gdLst/>
            <a:ah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1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1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1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1" y="48006"/>
                </a:lnTo>
                <a:lnTo>
                  <a:pt x="1676653" y="38100"/>
                </a:lnTo>
                <a:lnTo>
                  <a:pt x="1656841" y="28194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object 153"/>
          <p:cNvSpPr/>
          <p:nvPr/>
        </p:nvSpPr>
        <p:spPr>
          <a:xfrm>
            <a:off x="415080" y="3044880"/>
            <a:ext cx="101520" cy="1702080"/>
          </a:xfrm>
          <a:custGeom>
            <a:avLst/>
            <a:gdLst/>
            <a:ahLst/>
            <a:rect l="l" t="t" r="r" b="b"/>
            <a:pathLst>
              <a:path w="76200" h="1276985">
                <a:moveTo>
                  <a:pt x="48006" y="63500"/>
                </a:moveTo>
                <a:lnTo>
                  <a:pt x="28194" y="63500"/>
                </a:lnTo>
                <a:lnTo>
                  <a:pt x="28194" y="1276477"/>
                </a:lnTo>
                <a:lnTo>
                  <a:pt x="48006" y="1276477"/>
                </a:lnTo>
                <a:lnTo>
                  <a:pt x="48006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object 154"/>
          <p:cNvSpPr/>
          <p:nvPr/>
        </p:nvSpPr>
        <p:spPr>
          <a:xfrm>
            <a:off x="1062360" y="3409560"/>
            <a:ext cx="239760" cy="23976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object 155"/>
          <p:cNvSpPr/>
          <p:nvPr/>
        </p:nvSpPr>
        <p:spPr>
          <a:xfrm>
            <a:off x="2360880" y="4175640"/>
            <a:ext cx="241560" cy="2397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object 156"/>
          <p:cNvSpPr/>
          <p:nvPr/>
        </p:nvSpPr>
        <p:spPr>
          <a:xfrm>
            <a:off x="1803960" y="4124520"/>
            <a:ext cx="239760" cy="23976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object 157"/>
          <p:cNvSpPr/>
          <p:nvPr/>
        </p:nvSpPr>
        <p:spPr>
          <a:xfrm>
            <a:off x="1712520" y="3588120"/>
            <a:ext cx="239760" cy="23976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object 158"/>
          <p:cNvSpPr/>
          <p:nvPr/>
        </p:nvSpPr>
        <p:spPr>
          <a:xfrm>
            <a:off x="2155680" y="3821760"/>
            <a:ext cx="239760" cy="23976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object 159"/>
          <p:cNvSpPr/>
          <p:nvPr/>
        </p:nvSpPr>
        <p:spPr>
          <a:xfrm>
            <a:off x="1507320" y="4305240"/>
            <a:ext cx="239760" cy="24156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object 314"/>
          <p:cNvSpPr/>
          <p:nvPr/>
        </p:nvSpPr>
        <p:spPr>
          <a:xfrm>
            <a:off x="1399680" y="3187800"/>
            <a:ext cx="239760" cy="23976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object 315"/>
          <p:cNvSpPr/>
          <p:nvPr/>
        </p:nvSpPr>
        <p:spPr>
          <a:xfrm>
            <a:off x="792000" y="3163320"/>
            <a:ext cx="239760" cy="239760"/>
          </a:xfrm>
          <a:prstGeom prst="rect">
            <a:avLst/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object 316"/>
          <p:cNvSpPr/>
          <p:nvPr/>
        </p:nvSpPr>
        <p:spPr>
          <a:xfrm>
            <a:off x="513360" y="3693600"/>
            <a:ext cx="239760" cy="239760"/>
          </a:xfrm>
          <a:prstGeom prst="rect">
            <a:avLst/>
          </a:pr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object 317"/>
          <p:cNvSpPr/>
          <p:nvPr/>
        </p:nvSpPr>
        <p:spPr>
          <a:xfrm>
            <a:off x="566280" y="4329720"/>
            <a:ext cx="239760" cy="239760"/>
          </a:xfrm>
          <a:prstGeom prst="rect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object 318"/>
          <p:cNvSpPr/>
          <p:nvPr/>
        </p:nvSpPr>
        <p:spPr>
          <a:xfrm>
            <a:off x="700560" y="4506840"/>
            <a:ext cx="239760" cy="239760"/>
          </a:xfrm>
          <a:prstGeom prst="rect">
            <a:avLst/>
          </a:pr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object 319"/>
          <p:cNvSpPr/>
          <p:nvPr/>
        </p:nvSpPr>
        <p:spPr>
          <a:xfrm>
            <a:off x="903600" y="3988440"/>
            <a:ext cx="239760" cy="239760"/>
          </a:xfrm>
          <a:prstGeom prst="rect">
            <a:avLst/>
          </a:pr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object 320"/>
          <p:cNvSpPr/>
          <p:nvPr/>
        </p:nvSpPr>
        <p:spPr>
          <a:xfrm>
            <a:off x="1332360" y="3840120"/>
            <a:ext cx="239760" cy="239760"/>
          </a:xfrm>
          <a:prstGeom prst="rect">
            <a:avLst/>
          </a:pr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object 321"/>
          <p:cNvSpPr/>
          <p:nvPr/>
        </p:nvSpPr>
        <p:spPr>
          <a:xfrm>
            <a:off x="1783800" y="4325760"/>
            <a:ext cx="239760" cy="23976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object 322"/>
          <p:cNvSpPr/>
          <p:nvPr/>
        </p:nvSpPr>
        <p:spPr>
          <a:xfrm>
            <a:off x="1238760" y="4475880"/>
            <a:ext cx="239760" cy="239760"/>
          </a:xfrm>
          <a:prstGeom prst="rect">
            <a:avLst/>
          </a:pr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object 323"/>
          <p:cNvSpPr/>
          <p:nvPr/>
        </p:nvSpPr>
        <p:spPr>
          <a:xfrm>
            <a:off x="891360" y="3632760"/>
            <a:ext cx="239760" cy="239760"/>
          </a:xfrm>
          <a:prstGeom prst="rect">
            <a:avLst/>
          </a:prstGeom>
          <a:blipFill rotWithShape="0">
            <a:blip r:embed="rId1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object 324"/>
          <p:cNvSpPr/>
          <p:nvPr/>
        </p:nvSpPr>
        <p:spPr>
          <a:xfrm>
            <a:off x="1344600" y="3571560"/>
            <a:ext cx="239760" cy="239760"/>
          </a:xfrm>
          <a:prstGeom prst="rect">
            <a:avLst/>
          </a:prstGeom>
          <a:blipFill rotWithShape="0">
            <a:blip r:embed="rId1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object 325"/>
          <p:cNvSpPr/>
          <p:nvPr/>
        </p:nvSpPr>
        <p:spPr>
          <a:xfrm>
            <a:off x="2076120" y="4482360"/>
            <a:ext cx="239760" cy="239760"/>
          </a:xfrm>
          <a:prstGeom prst="rect">
            <a:avLst/>
          </a:prstGeom>
          <a:blipFill rotWithShape="0">
            <a:blip r:embed="rId1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object 326"/>
          <p:cNvSpPr/>
          <p:nvPr/>
        </p:nvSpPr>
        <p:spPr>
          <a:xfrm>
            <a:off x="658080" y="3396960"/>
            <a:ext cx="239760" cy="241560"/>
          </a:xfrm>
          <a:prstGeom prst="rect">
            <a:avLst/>
          </a:prstGeom>
          <a:blipFill rotWithShape="0">
            <a:blip r:embed="rId1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object 327"/>
          <p:cNvSpPr/>
          <p:nvPr/>
        </p:nvSpPr>
        <p:spPr>
          <a:xfrm>
            <a:off x="2076120" y="3378960"/>
            <a:ext cx="239760" cy="239760"/>
          </a:xfrm>
          <a:prstGeom prst="rect">
            <a:avLst/>
          </a:prstGeom>
          <a:blipFill rotWithShape="0">
            <a:blip r:embed="rId2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object 328"/>
          <p:cNvSpPr/>
          <p:nvPr/>
        </p:nvSpPr>
        <p:spPr>
          <a:xfrm>
            <a:off x="940320" y="4282920"/>
            <a:ext cx="239760" cy="239760"/>
          </a:xfrm>
          <a:prstGeom prst="rect">
            <a:avLst/>
          </a:prstGeom>
          <a:blipFill rotWithShape="0">
            <a:blip r:embed="rId2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object 329"/>
          <p:cNvSpPr/>
          <p:nvPr/>
        </p:nvSpPr>
        <p:spPr>
          <a:xfrm>
            <a:off x="9164520" y="2293560"/>
            <a:ext cx="910800" cy="396000"/>
          </a:xfrm>
          <a:custGeom>
            <a:avLst/>
            <a:gdLst/>
            <a:ahLst/>
            <a:rect l="l" t="t" r="r" b="b"/>
            <a:pathLst>
              <a:path w="683259" h="297180">
                <a:moveTo>
                  <a:pt x="0" y="297179"/>
                </a:moveTo>
                <a:lnTo>
                  <a:pt x="682751" y="297179"/>
                </a:lnTo>
                <a:lnTo>
                  <a:pt x="682751" y="0"/>
                </a:lnTo>
                <a:lnTo>
                  <a:pt x="0" y="0"/>
                </a:lnTo>
                <a:lnTo>
                  <a:pt x="0" y="297179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object 330"/>
          <p:cNvSpPr/>
          <p:nvPr/>
        </p:nvSpPr>
        <p:spPr>
          <a:xfrm>
            <a:off x="9150840" y="1696680"/>
            <a:ext cx="1375560" cy="993600"/>
          </a:xfrm>
          <a:custGeom>
            <a:avLst/>
            <a:gdLst/>
            <a:ahLst/>
            <a:rect l="l" t="t" r="r" b="b"/>
            <a:pathLst>
              <a:path w="1031875" h="745489">
                <a:moveTo>
                  <a:pt x="1029403" y="445388"/>
                </a:moveTo>
                <a:lnTo>
                  <a:pt x="701928" y="445388"/>
                </a:lnTo>
                <a:lnTo>
                  <a:pt x="702037" y="507278"/>
                </a:lnTo>
                <a:lnTo>
                  <a:pt x="701397" y="556203"/>
                </a:lnTo>
                <a:lnTo>
                  <a:pt x="700277" y="598312"/>
                </a:lnTo>
                <a:lnTo>
                  <a:pt x="698946" y="639755"/>
                </a:lnTo>
                <a:lnTo>
                  <a:pt x="697672" y="686680"/>
                </a:lnTo>
                <a:lnTo>
                  <a:pt x="696722" y="745236"/>
                </a:lnTo>
                <a:lnTo>
                  <a:pt x="1027810" y="741807"/>
                </a:lnTo>
                <a:lnTo>
                  <a:pt x="1028379" y="639755"/>
                </a:lnTo>
                <a:lnTo>
                  <a:pt x="1029403" y="445388"/>
                </a:lnTo>
                <a:close/>
              </a:path>
              <a:path w="1031875" h="745489">
                <a:moveTo>
                  <a:pt x="1031748" y="0"/>
                </a:moveTo>
                <a:lnTo>
                  <a:pt x="0" y="0"/>
                </a:lnTo>
                <a:lnTo>
                  <a:pt x="0" y="445515"/>
                </a:lnTo>
                <a:lnTo>
                  <a:pt x="433910" y="446278"/>
                </a:lnTo>
                <a:lnTo>
                  <a:pt x="683751" y="445681"/>
                </a:lnTo>
                <a:lnTo>
                  <a:pt x="701928" y="445388"/>
                </a:lnTo>
                <a:lnTo>
                  <a:pt x="1029403" y="445388"/>
                </a:lnTo>
                <a:lnTo>
                  <a:pt x="1031748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object 331"/>
          <p:cNvSpPr/>
          <p:nvPr/>
        </p:nvSpPr>
        <p:spPr>
          <a:xfrm>
            <a:off x="9147600" y="2642400"/>
            <a:ext cx="1472760" cy="101160"/>
          </a:xfrm>
          <a:custGeom>
            <a:avLst/>
            <a:gdLst/>
            <a:ah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79" y="48006"/>
                </a:lnTo>
                <a:lnTo>
                  <a:pt x="1040892" y="48006"/>
                </a:lnTo>
                <a:lnTo>
                  <a:pt x="1040892" y="28193"/>
                </a:lnTo>
                <a:lnTo>
                  <a:pt x="1084579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2" y="28193"/>
                </a:lnTo>
                <a:lnTo>
                  <a:pt x="1040892" y="48006"/>
                </a:lnTo>
                <a:lnTo>
                  <a:pt x="1084579" y="48006"/>
                </a:lnTo>
                <a:lnTo>
                  <a:pt x="1104392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object 332"/>
          <p:cNvSpPr/>
          <p:nvPr/>
        </p:nvSpPr>
        <p:spPr>
          <a:xfrm>
            <a:off x="9099000" y="1575720"/>
            <a:ext cx="101520" cy="1121400"/>
          </a:xfrm>
          <a:custGeom>
            <a:avLst/>
            <a:gdLst/>
            <a:ah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67"/>
                </a:lnTo>
                <a:lnTo>
                  <a:pt x="48006" y="840867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object 333"/>
          <p:cNvSpPr/>
          <p:nvPr/>
        </p:nvSpPr>
        <p:spPr>
          <a:xfrm>
            <a:off x="9971640" y="1933920"/>
            <a:ext cx="190800" cy="190800"/>
          </a:xfrm>
          <a:prstGeom prst="rect">
            <a:avLst/>
          </a:prstGeom>
          <a:blipFill rotWithShape="0">
            <a:blip r:embed="rId2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object 334"/>
          <p:cNvSpPr/>
          <p:nvPr/>
        </p:nvSpPr>
        <p:spPr>
          <a:xfrm>
            <a:off x="10262160" y="2086560"/>
            <a:ext cx="192600" cy="192600"/>
          </a:xfrm>
          <a:prstGeom prst="rect">
            <a:avLst/>
          </a:prstGeom>
          <a:blipFill rotWithShape="0">
            <a:blip r:embed="rId2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object 335"/>
          <p:cNvSpPr/>
          <p:nvPr/>
        </p:nvSpPr>
        <p:spPr>
          <a:xfrm>
            <a:off x="9363960" y="1653840"/>
            <a:ext cx="192600" cy="192600"/>
          </a:xfrm>
          <a:prstGeom prst="rect">
            <a:avLst/>
          </a:prstGeom>
          <a:blipFill rotWithShape="0">
            <a:blip r:embed="rId2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object 336"/>
          <p:cNvSpPr/>
          <p:nvPr/>
        </p:nvSpPr>
        <p:spPr>
          <a:xfrm>
            <a:off x="9215640" y="2421720"/>
            <a:ext cx="192600" cy="190800"/>
          </a:xfrm>
          <a:prstGeom prst="rect">
            <a:avLst/>
          </a:prstGeom>
          <a:blipFill rotWithShape="0">
            <a:blip r:embed="rId2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object 337"/>
          <p:cNvSpPr/>
          <p:nvPr/>
        </p:nvSpPr>
        <p:spPr>
          <a:xfrm>
            <a:off x="9304920" y="2537280"/>
            <a:ext cx="190800" cy="192600"/>
          </a:xfrm>
          <a:prstGeom prst="rect">
            <a:avLst/>
          </a:prstGeom>
          <a:blipFill rotWithShape="0">
            <a:blip r:embed="rId2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object 338"/>
          <p:cNvSpPr/>
          <p:nvPr/>
        </p:nvSpPr>
        <p:spPr>
          <a:xfrm>
            <a:off x="9658800" y="2517120"/>
            <a:ext cx="192600" cy="192600"/>
          </a:xfrm>
          <a:prstGeom prst="rect">
            <a:avLst/>
          </a:prstGeom>
          <a:blipFill rotWithShape="0">
            <a:blip r:embed="rId2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object 339"/>
          <p:cNvSpPr/>
          <p:nvPr/>
        </p:nvSpPr>
        <p:spPr>
          <a:xfrm>
            <a:off x="9431280" y="1962360"/>
            <a:ext cx="190800" cy="192600"/>
          </a:xfrm>
          <a:prstGeom prst="rect">
            <a:avLst/>
          </a:prstGeom>
          <a:blipFill rotWithShape="0">
            <a:blip r:embed="rId2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object 340"/>
          <p:cNvSpPr/>
          <p:nvPr/>
        </p:nvSpPr>
        <p:spPr>
          <a:xfrm>
            <a:off x="9461520" y="2391480"/>
            <a:ext cx="192600" cy="192600"/>
          </a:xfrm>
          <a:prstGeom prst="rect">
            <a:avLst/>
          </a:prstGeom>
          <a:blipFill rotWithShape="0">
            <a:blip r:embed="rId2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object 341"/>
          <p:cNvSpPr/>
          <p:nvPr/>
        </p:nvSpPr>
        <p:spPr>
          <a:xfrm>
            <a:off x="9164880" y="2286000"/>
            <a:ext cx="910800" cy="4680"/>
          </a:xfrm>
          <a:custGeom>
            <a:avLst/>
            <a:gdLst/>
            <a:ahLst/>
            <a:rect l="l" t="t" r="r" b="b"/>
            <a:pathLst>
              <a:path w="683259" h="3810">
                <a:moveTo>
                  <a:pt x="0" y="0"/>
                </a:moveTo>
                <a:lnTo>
                  <a:pt x="682751" y="3301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object 342"/>
          <p:cNvSpPr/>
          <p:nvPr/>
        </p:nvSpPr>
        <p:spPr>
          <a:xfrm>
            <a:off x="10087560" y="2314440"/>
            <a:ext cx="1800" cy="380520"/>
          </a:xfrm>
          <a:custGeom>
            <a:avLst/>
            <a:gdLst/>
            <a:ahLst/>
            <a:rect l="l" t="t" r="r" b="b"/>
            <a:pathLst>
              <a:path w="1904" h="285750">
                <a:moveTo>
                  <a:pt x="0" y="0"/>
                </a:moveTo>
                <a:lnTo>
                  <a:pt x="1397" y="28575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object 343"/>
          <p:cNvSpPr/>
          <p:nvPr/>
        </p:nvSpPr>
        <p:spPr>
          <a:xfrm>
            <a:off x="9146520" y="3193920"/>
            <a:ext cx="822960" cy="768600"/>
          </a:xfrm>
          <a:custGeom>
            <a:avLst/>
            <a:gdLst/>
            <a:ahLst/>
            <a:rect l="l" t="t" r="r" b="b"/>
            <a:pathLst>
              <a:path w="617220" h="576580">
                <a:moveTo>
                  <a:pt x="236474" y="0"/>
                </a:moveTo>
                <a:lnTo>
                  <a:pt x="193446" y="1600"/>
                </a:lnTo>
                <a:lnTo>
                  <a:pt x="112572" y="5897"/>
                </a:lnTo>
                <a:lnTo>
                  <a:pt x="63144" y="7498"/>
                </a:lnTo>
                <a:lnTo>
                  <a:pt x="0" y="8001"/>
                </a:lnTo>
                <a:lnTo>
                  <a:pt x="0" y="576072"/>
                </a:lnTo>
                <a:lnTo>
                  <a:pt x="617220" y="576072"/>
                </a:lnTo>
                <a:lnTo>
                  <a:pt x="617220" y="135128"/>
                </a:lnTo>
                <a:lnTo>
                  <a:pt x="229997" y="135128"/>
                </a:lnTo>
                <a:lnTo>
                  <a:pt x="229905" y="86019"/>
                </a:lnTo>
                <a:lnTo>
                  <a:pt x="230598" y="59346"/>
                </a:lnTo>
                <a:lnTo>
                  <a:pt x="231811" y="48494"/>
                </a:lnTo>
                <a:lnTo>
                  <a:pt x="233283" y="46847"/>
                </a:lnTo>
                <a:lnTo>
                  <a:pt x="235113" y="46847"/>
                </a:lnTo>
                <a:lnTo>
                  <a:pt x="235944" y="44705"/>
                </a:lnTo>
                <a:lnTo>
                  <a:pt x="236607" y="30981"/>
                </a:lnTo>
                <a:lnTo>
                  <a:pt x="236474" y="0"/>
                </a:lnTo>
                <a:close/>
              </a:path>
              <a:path w="617220" h="576580">
                <a:moveTo>
                  <a:pt x="363902" y="133694"/>
                </a:moveTo>
                <a:lnTo>
                  <a:pt x="315575" y="133877"/>
                </a:lnTo>
                <a:lnTo>
                  <a:pt x="229997" y="135128"/>
                </a:lnTo>
                <a:lnTo>
                  <a:pt x="617220" y="135128"/>
                </a:lnTo>
                <a:lnTo>
                  <a:pt x="617220" y="134034"/>
                </a:lnTo>
                <a:lnTo>
                  <a:pt x="568640" y="134034"/>
                </a:lnTo>
                <a:lnTo>
                  <a:pt x="363902" y="133694"/>
                </a:lnTo>
                <a:close/>
              </a:path>
              <a:path w="617220" h="576580">
                <a:moveTo>
                  <a:pt x="617220" y="133985"/>
                </a:moveTo>
                <a:lnTo>
                  <a:pt x="568640" y="134034"/>
                </a:lnTo>
                <a:lnTo>
                  <a:pt x="617220" y="134034"/>
                </a:lnTo>
                <a:close/>
              </a:path>
              <a:path w="617220" h="576580">
                <a:moveTo>
                  <a:pt x="235113" y="46847"/>
                </a:moveTo>
                <a:lnTo>
                  <a:pt x="233283" y="46847"/>
                </a:lnTo>
                <a:lnTo>
                  <a:pt x="234748" y="47789"/>
                </a:lnTo>
                <a:lnTo>
                  <a:pt x="235113" y="46847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object 344"/>
          <p:cNvSpPr/>
          <p:nvPr/>
        </p:nvSpPr>
        <p:spPr>
          <a:xfrm>
            <a:off x="9144360" y="2966760"/>
            <a:ext cx="1378440" cy="999360"/>
          </a:xfrm>
          <a:custGeom>
            <a:avLst/>
            <a:gdLst/>
            <a:ahLst/>
            <a:rect l="l" t="t" r="r" b="b"/>
            <a:pathLst>
              <a:path w="1033779" h="749935">
                <a:moveTo>
                  <a:pt x="1031630" y="290449"/>
                </a:moveTo>
                <a:lnTo>
                  <a:pt x="607059" y="290449"/>
                </a:lnTo>
                <a:lnTo>
                  <a:pt x="607575" y="338923"/>
                </a:lnTo>
                <a:lnTo>
                  <a:pt x="608228" y="389914"/>
                </a:lnTo>
                <a:lnTo>
                  <a:pt x="609673" y="496232"/>
                </a:lnTo>
                <a:lnTo>
                  <a:pt x="610326" y="549951"/>
                </a:lnTo>
                <a:lnTo>
                  <a:pt x="610841" y="602972"/>
                </a:lnTo>
                <a:lnTo>
                  <a:pt x="611150" y="654491"/>
                </a:lnTo>
                <a:lnTo>
                  <a:pt x="611182" y="703704"/>
                </a:lnTo>
                <a:lnTo>
                  <a:pt x="610870" y="749808"/>
                </a:lnTo>
                <a:lnTo>
                  <a:pt x="1029080" y="741680"/>
                </a:lnTo>
                <a:lnTo>
                  <a:pt x="1031630" y="290449"/>
                </a:lnTo>
                <a:close/>
              </a:path>
              <a:path w="1033779" h="749935">
                <a:moveTo>
                  <a:pt x="1032345" y="163980"/>
                </a:moveTo>
                <a:lnTo>
                  <a:pt x="151178" y="163980"/>
                </a:lnTo>
                <a:lnTo>
                  <a:pt x="200925" y="165527"/>
                </a:lnTo>
                <a:lnTo>
                  <a:pt x="236474" y="176530"/>
                </a:lnTo>
                <a:lnTo>
                  <a:pt x="251110" y="199963"/>
                </a:lnTo>
                <a:lnTo>
                  <a:pt x="250793" y="220741"/>
                </a:lnTo>
                <a:lnTo>
                  <a:pt x="245189" y="250307"/>
                </a:lnTo>
                <a:lnTo>
                  <a:pt x="243967" y="300101"/>
                </a:lnTo>
                <a:lnTo>
                  <a:pt x="607059" y="290449"/>
                </a:lnTo>
                <a:lnTo>
                  <a:pt x="1031630" y="290449"/>
                </a:lnTo>
                <a:lnTo>
                  <a:pt x="1032345" y="163980"/>
                </a:lnTo>
                <a:close/>
              </a:path>
              <a:path w="1033779" h="749935">
                <a:moveTo>
                  <a:pt x="1033272" y="0"/>
                </a:moveTo>
                <a:lnTo>
                  <a:pt x="0" y="0"/>
                </a:lnTo>
                <a:lnTo>
                  <a:pt x="11302" y="153035"/>
                </a:lnTo>
                <a:lnTo>
                  <a:pt x="46912" y="164037"/>
                </a:lnTo>
                <a:lnTo>
                  <a:pt x="96689" y="165584"/>
                </a:lnTo>
                <a:lnTo>
                  <a:pt x="151178" y="163980"/>
                </a:lnTo>
                <a:lnTo>
                  <a:pt x="1032345" y="163980"/>
                </a:lnTo>
                <a:lnTo>
                  <a:pt x="1033272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object 345"/>
          <p:cNvSpPr/>
          <p:nvPr/>
        </p:nvSpPr>
        <p:spPr>
          <a:xfrm>
            <a:off x="9149760" y="3914640"/>
            <a:ext cx="1472760" cy="101160"/>
          </a:xfrm>
          <a:custGeom>
            <a:avLst/>
            <a:gdLst/>
            <a:ah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80" y="48006"/>
                </a:lnTo>
                <a:lnTo>
                  <a:pt x="1040892" y="48006"/>
                </a:lnTo>
                <a:lnTo>
                  <a:pt x="1040892" y="28193"/>
                </a:lnTo>
                <a:lnTo>
                  <a:pt x="1084580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80" y="28193"/>
                </a:moveTo>
                <a:lnTo>
                  <a:pt x="1040892" y="28193"/>
                </a:lnTo>
                <a:lnTo>
                  <a:pt x="1040892" y="48006"/>
                </a:lnTo>
                <a:lnTo>
                  <a:pt x="1084580" y="48006"/>
                </a:lnTo>
                <a:lnTo>
                  <a:pt x="1104392" y="38100"/>
                </a:lnTo>
                <a:lnTo>
                  <a:pt x="1084580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object 346"/>
          <p:cNvSpPr/>
          <p:nvPr/>
        </p:nvSpPr>
        <p:spPr>
          <a:xfrm>
            <a:off x="9100800" y="2847600"/>
            <a:ext cx="101520" cy="1121400"/>
          </a:xfrm>
          <a:custGeom>
            <a:avLst/>
            <a:gdLst/>
            <a:ah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object 347"/>
          <p:cNvSpPr/>
          <p:nvPr/>
        </p:nvSpPr>
        <p:spPr>
          <a:xfrm>
            <a:off x="9545040" y="3088440"/>
            <a:ext cx="190800" cy="190800"/>
          </a:xfrm>
          <a:prstGeom prst="rect">
            <a:avLst/>
          </a:prstGeom>
          <a:blipFill rotWithShape="0">
            <a:blip r:embed="rId3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object 348"/>
          <p:cNvSpPr/>
          <p:nvPr/>
        </p:nvSpPr>
        <p:spPr>
          <a:xfrm>
            <a:off x="10400400" y="3592440"/>
            <a:ext cx="192600" cy="192600"/>
          </a:xfrm>
          <a:prstGeom prst="rect">
            <a:avLst/>
          </a:prstGeom>
          <a:blipFill rotWithShape="0">
            <a:blip r:embed="rId3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object 349"/>
          <p:cNvSpPr/>
          <p:nvPr/>
        </p:nvSpPr>
        <p:spPr>
          <a:xfrm>
            <a:off x="9973440" y="3204000"/>
            <a:ext cx="190800" cy="192600"/>
          </a:xfrm>
          <a:prstGeom prst="rect">
            <a:avLst/>
          </a:prstGeom>
          <a:blipFill rotWithShape="0">
            <a:blip r:embed="rId3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object 350"/>
          <p:cNvSpPr/>
          <p:nvPr/>
        </p:nvSpPr>
        <p:spPr>
          <a:xfrm>
            <a:off x="10264320" y="3358800"/>
            <a:ext cx="192600" cy="192600"/>
          </a:xfrm>
          <a:prstGeom prst="rect">
            <a:avLst/>
          </a:prstGeom>
          <a:blipFill rotWithShape="0">
            <a:blip r:embed="rId3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object 351"/>
          <p:cNvSpPr/>
          <p:nvPr/>
        </p:nvSpPr>
        <p:spPr>
          <a:xfrm>
            <a:off x="9182880" y="3275280"/>
            <a:ext cx="190800" cy="190800"/>
          </a:xfrm>
          <a:prstGeom prst="rect">
            <a:avLst/>
          </a:prstGeom>
          <a:blipFill rotWithShape="0">
            <a:blip r:embed="rId3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object 352"/>
          <p:cNvSpPr/>
          <p:nvPr/>
        </p:nvSpPr>
        <p:spPr>
          <a:xfrm>
            <a:off x="9439200" y="3467880"/>
            <a:ext cx="192600" cy="192600"/>
          </a:xfrm>
          <a:prstGeom prst="rect">
            <a:avLst/>
          </a:prstGeom>
          <a:blipFill rotWithShape="0">
            <a:blip r:embed="rId3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object 353"/>
          <p:cNvSpPr/>
          <p:nvPr/>
        </p:nvSpPr>
        <p:spPr>
          <a:xfrm>
            <a:off x="9721440" y="3370680"/>
            <a:ext cx="192600" cy="192600"/>
          </a:xfrm>
          <a:prstGeom prst="rect">
            <a:avLst/>
          </a:prstGeom>
          <a:blipFill rotWithShape="0">
            <a:blip r:embed="rId3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object 354"/>
          <p:cNvSpPr/>
          <p:nvPr/>
        </p:nvSpPr>
        <p:spPr>
          <a:xfrm>
            <a:off x="9463680" y="3663360"/>
            <a:ext cx="192600" cy="190800"/>
          </a:xfrm>
          <a:prstGeom prst="rect">
            <a:avLst/>
          </a:prstGeom>
          <a:blipFill rotWithShape="0">
            <a:blip r:embed="rId3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object 355"/>
          <p:cNvSpPr/>
          <p:nvPr/>
        </p:nvSpPr>
        <p:spPr>
          <a:xfrm>
            <a:off x="9177120" y="3197880"/>
            <a:ext cx="285480" cy="360"/>
          </a:xfrm>
          <a:custGeom>
            <a:avLst/>
            <a:gdLst/>
            <a:ahLst/>
            <a:rect l="l" t="t" r="r" b="b"/>
            <a:pathLst>
              <a:path w="214629" h="0">
                <a:moveTo>
                  <a:pt x="0" y="0"/>
                </a:moveTo>
                <a:lnTo>
                  <a:pt x="214249" y="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object 356"/>
          <p:cNvSpPr/>
          <p:nvPr/>
        </p:nvSpPr>
        <p:spPr>
          <a:xfrm>
            <a:off x="9461520" y="3194280"/>
            <a:ext cx="360" cy="173160"/>
          </a:xfrm>
          <a:custGeom>
            <a:avLst/>
            <a:gdLst/>
            <a:ahLst/>
            <a:rect l="l" t="t" r="r" b="b"/>
            <a:pathLst>
              <a:path w="0" h="130175">
                <a:moveTo>
                  <a:pt x="0" y="0"/>
                </a:moveTo>
                <a:lnTo>
                  <a:pt x="0" y="129921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object 357"/>
          <p:cNvSpPr/>
          <p:nvPr/>
        </p:nvSpPr>
        <p:spPr>
          <a:xfrm>
            <a:off x="9461520" y="3367080"/>
            <a:ext cx="500760" cy="1800"/>
          </a:xfrm>
          <a:custGeom>
            <a:avLst/>
            <a:gdLst/>
            <a:ahLst/>
            <a:rect l="l" t="t" r="r" b="b"/>
            <a:pathLst>
              <a:path w="375920" h="1905">
                <a:moveTo>
                  <a:pt x="0" y="1396"/>
                </a:moveTo>
                <a:lnTo>
                  <a:pt x="375411" y="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object 358"/>
          <p:cNvSpPr/>
          <p:nvPr/>
        </p:nvSpPr>
        <p:spPr>
          <a:xfrm>
            <a:off x="9959760" y="3378960"/>
            <a:ext cx="360" cy="555840"/>
          </a:xfrm>
          <a:custGeom>
            <a:avLst/>
            <a:gdLst/>
            <a:ahLst/>
            <a:rect l="l" t="t" r="r" b="b"/>
            <a:pathLst>
              <a:path w="0" h="417194">
                <a:moveTo>
                  <a:pt x="0" y="417194"/>
                </a:moveTo>
                <a:lnTo>
                  <a:pt x="0" y="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object 359"/>
          <p:cNvSpPr/>
          <p:nvPr/>
        </p:nvSpPr>
        <p:spPr>
          <a:xfrm>
            <a:off x="9160920" y="4185720"/>
            <a:ext cx="552600" cy="1015560"/>
          </a:xfrm>
          <a:custGeom>
            <a:avLst/>
            <a:gdLst/>
            <a:ahLst/>
            <a:rect l="l" t="t" r="r" b="b"/>
            <a:pathLst>
              <a:path w="414654" h="762000">
                <a:moveTo>
                  <a:pt x="0" y="762000"/>
                </a:moveTo>
                <a:lnTo>
                  <a:pt x="414527" y="762000"/>
                </a:lnTo>
                <a:lnTo>
                  <a:pt x="414527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object 360"/>
          <p:cNvSpPr/>
          <p:nvPr/>
        </p:nvSpPr>
        <p:spPr>
          <a:xfrm>
            <a:off x="10182960" y="4167360"/>
            <a:ext cx="329040" cy="1018080"/>
          </a:xfrm>
          <a:custGeom>
            <a:avLst/>
            <a:gdLst/>
            <a:ahLst/>
            <a:rect l="l" t="t" r="r" b="b"/>
            <a:pathLst>
              <a:path w="247015" h="763904">
                <a:moveTo>
                  <a:pt x="0" y="763523"/>
                </a:moveTo>
                <a:lnTo>
                  <a:pt x="246888" y="763523"/>
                </a:lnTo>
                <a:lnTo>
                  <a:pt x="246888" y="0"/>
                </a:lnTo>
                <a:lnTo>
                  <a:pt x="0" y="0"/>
                </a:lnTo>
                <a:lnTo>
                  <a:pt x="0" y="763523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object 361"/>
          <p:cNvSpPr/>
          <p:nvPr/>
        </p:nvSpPr>
        <p:spPr>
          <a:xfrm>
            <a:off x="9715680" y="4185720"/>
            <a:ext cx="467280" cy="1019520"/>
          </a:xfrm>
          <a:custGeom>
            <a:avLst/>
            <a:gdLst/>
            <a:ahLst/>
            <a:rect l="l" t="t" r="r" b="b"/>
            <a:pathLst>
              <a:path w="350520" h="765175">
                <a:moveTo>
                  <a:pt x="0" y="765048"/>
                </a:moveTo>
                <a:lnTo>
                  <a:pt x="350520" y="765048"/>
                </a:lnTo>
                <a:lnTo>
                  <a:pt x="350520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object 362"/>
          <p:cNvSpPr/>
          <p:nvPr/>
        </p:nvSpPr>
        <p:spPr>
          <a:xfrm>
            <a:off x="9147600" y="5151960"/>
            <a:ext cx="1472760" cy="101520"/>
          </a:xfrm>
          <a:custGeom>
            <a:avLst/>
            <a:gdLst/>
            <a:ah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79" y="48006"/>
                </a:lnTo>
                <a:lnTo>
                  <a:pt x="1040892" y="48006"/>
                </a:lnTo>
                <a:lnTo>
                  <a:pt x="1040892" y="28194"/>
                </a:lnTo>
                <a:lnTo>
                  <a:pt x="1084579" y="28194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4"/>
                </a:lnTo>
                <a:close/>
              </a:path>
              <a:path w="1104900" h="76200">
                <a:moveTo>
                  <a:pt x="1084579" y="28194"/>
                </a:moveTo>
                <a:lnTo>
                  <a:pt x="1040892" y="28194"/>
                </a:lnTo>
                <a:lnTo>
                  <a:pt x="1040892" y="48006"/>
                </a:lnTo>
                <a:lnTo>
                  <a:pt x="1084579" y="48006"/>
                </a:lnTo>
                <a:lnTo>
                  <a:pt x="1104392" y="38100"/>
                </a:lnTo>
                <a:lnTo>
                  <a:pt x="1084579" y="28194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object 363"/>
          <p:cNvSpPr/>
          <p:nvPr/>
        </p:nvSpPr>
        <p:spPr>
          <a:xfrm>
            <a:off x="9099000" y="4083120"/>
            <a:ext cx="101520" cy="1121400"/>
          </a:xfrm>
          <a:custGeom>
            <a:avLst/>
            <a:gdLst/>
            <a:ah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object 364"/>
          <p:cNvSpPr/>
          <p:nvPr/>
        </p:nvSpPr>
        <p:spPr>
          <a:xfrm>
            <a:off x="10030680" y="4795200"/>
            <a:ext cx="192600" cy="190800"/>
          </a:xfrm>
          <a:prstGeom prst="rect">
            <a:avLst/>
          </a:prstGeom>
          <a:blipFill rotWithShape="0">
            <a:blip r:embed="rId3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object 365"/>
          <p:cNvSpPr/>
          <p:nvPr/>
        </p:nvSpPr>
        <p:spPr>
          <a:xfrm>
            <a:off x="9835200" y="4914720"/>
            <a:ext cx="192600" cy="190800"/>
          </a:xfrm>
          <a:prstGeom prst="rect">
            <a:avLst/>
          </a:prstGeom>
          <a:blipFill rotWithShape="0">
            <a:blip r:embed="rId3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object 366"/>
          <p:cNvSpPr/>
          <p:nvPr/>
        </p:nvSpPr>
        <p:spPr>
          <a:xfrm>
            <a:off x="9764280" y="4177440"/>
            <a:ext cx="192600" cy="192600"/>
          </a:xfrm>
          <a:prstGeom prst="rect">
            <a:avLst/>
          </a:prstGeom>
          <a:blipFill rotWithShape="0">
            <a:blip r:embed="rId4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object 367"/>
          <p:cNvSpPr/>
          <p:nvPr/>
        </p:nvSpPr>
        <p:spPr>
          <a:xfrm>
            <a:off x="9215640" y="4929120"/>
            <a:ext cx="192600" cy="192600"/>
          </a:xfrm>
          <a:prstGeom prst="rect">
            <a:avLst/>
          </a:prstGeom>
          <a:blipFill rotWithShape="0">
            <a:blip r:embed="rId4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object 368"/>
          <p:cNvSpPr/>
          <p:nvPr/>
        </p:nvSpPr>
        <p:spPr>
          <a:xfrm>
            <a:off x="9439200" y="4705560"/>
            <a:ext cx="190800" cy="190800"/>
          </a:xfrm>
          <a:prstGeom prst="rect">
            <a:avLst/>
          </a:prstGeom>
          <a:blipFill rotWithShape="0">
            <a:blip r:embed="rId4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object 369"/>
          <p:cNvSpPr/>
          <p:nvPr/>
        </p:nvSpPr>
        <p:spPr>
          <a:xfrm>
            <a:off x="9187200" y="4431240"/>
            <a:ext cx="190800" cy="192600"/>
          </a:xfrm>
          <a:prstGeom prst="rect">
            <a:avLst/>
          </a:prstGeom>
          <a:blipFill rotWithShape="0">
            <a:blip r:embed="rId4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object 370"/>
          <p:cNvSpPr/>
          <p:nvPr/>
        </p:nvSpPr>
        <p:spPr>
          <a:xfrm>
            <a:off x="9727920" y="4431240"/>
            <a:ext cx="192600" cy="190800"/>
          </a:xfrm>
          <a:prstGeom prst="rect">
            <a:avLst/>
          </a:prstGeom>
          <a:blipFill rotWithShape="0">
            <a:blip r:embed="rId4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object 371"/>
          <p:cNvSpPr/>
          <p:nvPr/>
        </p:nvSpPr>
        <p:spPr>
          <a:xfrm>
            <a:off x="10209240" y="5031000"/>
            <a:ext cx="192600" cy="190800"/>
          </a:xfrm>
          <a:prstGeom prst="rect">
            <a:avLst/>
          </a:prstGeom>
          <a:blipFill rotWithShape="0">
            <a:blip r:embed="rId4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object 372"/>
          <p:cNvSpPr/>
          <p:nvPr/>
        </p:nvSpPr>
        <p:spPr>
          <a:xfrm>
            <a:off x="9716040" y="4177800"/>
            <a:ext cx="360" cy="1023120"/>
          </a:xfrm>
          <a:custGeom>
            <a:avLst/>
            <a:gdLst/>
            <a:ahLst/>
            <a:rect l="l" t="t" r="r" b="b"/>
            <a:pathLst>
              <a:path w="0"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object 373"/>
          <p:cNvSpPr/>
          <p:nvPr/>
        </p:nvSpPr>
        <p:spPr>
          <a:xfrm>
            <a:off x="10179000" y="4167720"/>
            <a:ext cx="360" cy="1023120"/>
          </a:xfrm>
          <a:custGeom>
            <a:avLst/>
            <a:gdLst/>
            <a:ahLst/>
            <a:rect l="l" t="t" r="r" b="b"/>
            <a:pathLst>
              <a:path w="0"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object 374"/>
          <p:cNvSpPr/>
          <p:nvPr/>
        </p:nvSpPr>
        <p:spPr>
          <a:xfrm>
            <a:off x="9158760" y="5874480"/>
            <a:ext cx="1351080" cy="571320"/>
          </a:xfrm>
          <a:custGeom>
            <a:avLst/>
            <a:gdLst/>
            <a:ahLst/>
            <a:rect l="l" t="t" r="r" b="b"/>
            <a:pathLst>
              <a:path w="1013459" h="428625">
                <a:moveTo>
                  <a:pt x="0" y="428243"/>
                </a:moveTo>
                <a:lnTo>
                  <a:pt x="1013459" y="428243"/>
                </a:lnTo>
                <a:lnTo>
                  <a:pt x="1013459" y="0"/>
                </a:lnTo>
                <a:lnTo>
                  <a:pt x="0" y="0"/>
                </a:lnTo>
                <a:lnTo>
                  <a:pt x="0" y="428243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object 375"/>
          <p:cNvSpPr/>
          <p:nvPr/>
        </p:nvSpPr>
        <p:spPr>
          <a:xfrm>
            <a:off x="9160920" y="5443560"/>
            <a:ext cx="1349280" cy="444960"/>
          </a:xfrm>
          <a:custGeom>
            <a:avLst/>
            <a:gdLst/>
            <a:ahLst/>
            <a:rect l="l" t="t" r="r" b="b"/>
            <a:pathLst>
              <a:path w="1012190" h="334010">
                <a:moveTo>
                  <a:pt x="0" y="333755"/>
                </a:moveTo>
                <a:lnTo>
                  <a:pt x="1011936" y="333755"/>
                </a:lnTo>
                <a:lnTo>
                  <a:pt x="1011936" y="0"/>
                </a:lnTo>
                <a:lnTo>
                  <a:pt x="0" y="0"/>
                </a:lnTo>
                <a:lnTo>
                  <a:pt x="0" y="333755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object 376"/>
          <p:cNvSpPr/>
          <p:nvPr/>
        </p:nvSpPr>
        <p:spPr>
          <a:xfrm>
            <a:off x="9147600" y="6405480"/>
            <a:ext cx="1472760" cy="101520"/>
          </a:xfrm>
          <a:custGeom>
            <a:avLst/>
            <a:gdLst/>
            <a:ah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199"/>
                </a:lnTo>
                <a:lnTo>
                  <a:pt x="1084580" y="48005"/>
                </a:lnTo>
                <a:lnTo>
                  <a:pt x="1040892" y="48005"/>
                </a:lnTo>
                <a:lnTo>
                  <a:pt x="1040892" y="28193"/>
                </a:lnTo>
                <a:lnTo>
                  <a:pt x="1084579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2" y="48005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2" y="28193"/>
                </a:lnTo>
                <a:lnTo>
                  <a:pt x="1040892" y="48005"/>
                </a:lnTo>
                <a:lnTo>
                  <a:pt x="1084580" y="48005"/>
                </a:lnTo>
                <a:lnTo>
                  <a:pt x="1104392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object 377"/>
          <p:cNvSpPr/>
          <p:nvPr/>
        </p:nvSpPr>
        <p:spPr>
          <a:xfrm>
            <a:off x="9099000" y="5338800"/>
            <a:ext cx="101520" cy="1121400"/>
          </a:xfrm>
          <a:custGeom>
            <a:avLst/>
            <a:gdLst/>
            <a:ahLst/>
            <a:rect l="l" t="t" r="r" b="b"/>
            <a:pathLst>
              <a:path w="76200" h="841375">
                <a:moveTo>
                  <a:pt x="48006" y="63499"/>
                </a:moveTo>
                <a:lnTo>
                  <a:pt x="28194" y="63499"/>
                </a:lnTo>
                <a:lnTo>
                  <a:pt x="28194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4" y="76199"/>
                </a:lnTo>
                <a:lnTo>
                  <a:pt x="28194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object 378"/>
          <p:cNvSpPr/>
          <p:nvPr/>
        </p:nvSpPr>
        <p:spPr>
          <a:xfrm>
            <a:off x="9971640" y="5697000"/>
            <a:ext cx="190800" cy="190800"/>
          </a:xfrm>
          <a:prstGeom prst="rect">
            <a:avLst/>
          </a:prstGeom>
          <a:blipFill rotWithShape="0">
            <a:blip r:embed="rId4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object 379"/>
          <p:cNvSpPr/>
          <p:nvPr/>
        </p:nvSpPr>
        <p:spPr>
          <a:xfrm>
            <a:off x="9363960" y="5416920"/>
            <a:ext cx="192600" cy="192600"/>
          </a:xfrm>
          <a:prstGeom prst="rect">
            <a:avLst/>
          </a:prstGeom>
          <a:blipFill rotWithShape="0">
            <a:blip r:embed="rId4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object 380"/>
          <p:cNvSpPr/>
          <p:nvPr/>
        </p:nvSpPr>
        <p:spPr>
          <a:xfrm>
            <a:off x="9439200" y="5961600"/>
            <a:ext cx="190800" cy="190800"/>
          </a:xfrm>
          <a:prstGeom prst="rect">
            <a:avLst/>
          </a:prstGeom>
          <a:blipFill rotWithShape="0">
            <a:blip r:embed="rId4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object 381"/>
          <p:cNvSpPr/>
          <p:nvPr/>
        </p:nvSpPr>
        <p:spPr>
          <a:xfrm>
            <a:off x="9719640" y="5863680"/>
            <a:ext cx="192600" cy="190800"/>
          </a:xfrm>
          <a:prstGeom prst="rect">
            <a:avLst/>
          </a:prstGeom>
          <a:blipFill rotWithShape="0">
            <a:blip r:embed="rId4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object 382"/>
          <p:cNvSpPr/>
          <p:nvPr/>
        </p:nvSpPr>
        <p:spPr>
          <a:xfrm>
            <a:off x="9658800" y="6282360"/>
            <a:ext cx="192600" cy="190800"/>
          </a:xfrm>
          <a:prstGeom prst="rect">
            <a:avLst/>
          </a:prstGeom>
          <a:blipFill rotWithShape="0">
            <a:blip r:embed="rId5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object 383"/>
          <p:cNvSpPr/>
          <p:nvPr/>
        </p:nvSpPr>
        <p:spPr>
          <a:xfrm>
            <a:off x="9727920" y="5685120"/>
            <a:ext cx="192600" cy="192600"/>
          </a:xfrm>
          <a:prstGeom prst="rect">
            <a:avLst/>
          </a:prstGeom>
          <a:blipFill rotWithShape="0">
            <a:blip r:embed="rId5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object 384"/>
          <p:cNvSpPr/>
          <p:nvPr/>
        </p:nvSpPr>
        <p:spPr>
          <a:xfrm>
            <a:off x="10209240" y="6284520"/>
            <a:ext cx="192600" cy="192600"/>
          </a:xfrm>
          <a:prstGeom prst="rect">
            <a:avLst/>
          </a:prstGeom>
          <a:blipFill rotWithShape="0">
            <a:blip r:embed="rId5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object 385"/>
          <p:cNvSpPr/>
          <p:nvPr/>
        </p:nvSpPr>
        <p:spPr>
          <a:xfrm>
            <a:off x="10209240" y="5558760"/>
            <a:ext cx="192600" cy="190800"/>
          </a:xfrm>
          <a:prstGeom prst="rect">
            <a:avLst/>
          </a:prstGeom>
          <a:blipFill rotWithShape="0">
            <a:blip r:embed="rId5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object 386"/>
          <p:cNvSpPr/>
          <p:nvPr/>
        </p:nvSpPr>
        <p:spPr>
          <a:xfrm>
            <a:off x="9146520" y="5871960"/>
            <a:ext cx="1363680" cy="360"/>
          </a:xfrm>
          <a:custGeom>
            <a:avLst/>
            <a:gdLst/>
            <a:ahLst/>
            <a:rect l="l" t="t" r="r" b="b"/>
            <a:pathLst>
              <a:path w="1022984" h="0">
                <a:moveTo>
                  <a:pt x="1022730" y="0"/>
                </a:moveTo>
                <a:lnTo>
                  <a:pt x="0" y="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object 387"/>
          <p:cNvSpPr/>
          <p:nvPr/>
        </p:nvSpPr>
        <p:spPr>
          <a:xfrm>
            <a:off x="4239720" y="2642400"/>
            <a:ext cx="1472760" cy="101160"/>
          </a:xfrm>
          <a:custGeom>
            <a:avLst/>
            <a:gdLst/>
            <a:ah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object 388"/>
          <p:cNvSpPr/>
          <p:nvPr/>
        </p:nvSpPr>
        <p:spPr>
          <a:xfrm>
            <a:off x="4190760" y="1575720"/>
            <a:ext cx="101520" cy="1121400"/>
          </a:xfrm>
          <a:custGeom>
            <a:avLst/>
            <a:gdLst/>
            <a:ah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7"/>
                </a:lnTo>
                <a:lnTo>
                  <a:pt x="48006" y="840867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object 389"/>
          <p:cNvSpPr/>
          <p:nvPr/>
        </p:nvSpPr>
        <p:spPr>
          <a:xfrm>
            <a:off x="5063400" y="1933920"/>
            <a:ext cx="190800" cy="190800"/>
          </a:xfrm>
          <a:prstGeom prst="rect">
            <a:avLst/>
          </a:prstGeom>
          <a:blipFill rotWithShape="0">
            <a:blip r:embed="rId5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object 390"/>
          <p:cNvSpPr/>
          <p:nvPr/>
        </p:nvSpPr>
        <p:spPr>
          <a:xfrm>
            <a:off x="5354280" y="2086560"/>
            <a:ext cx="192600" cy="192600"/>
          </a:xfrm>
          <a:prstGeom prst="rect">
            <a:avLst/>
          </a:prstGeom>
          <a:blipFill rotWithShape="0">
            <a:blip r:embed="rId5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object 391"/>
          <p:cNvSpPr/>
          <p:nvPr/>
        </p:nvSpPr>
        <p:spPr>
          <a:xfrm>
            <a:off x="4456080" y="1653840"/>
            <a:ext cx="192600" cy="192600"/>
          </a:xfrm>
          <a:prstGeom prst="rect">
            <a:avLst/>
          </a:prstGeom>
          <a:blipFill rotWithShape="0">
            <a:blip r:embed="rId5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object 392"/>
          <p:cNvSpPr/>
          <p:nvPr/>
        </p:nvSpPr>
        <p:spPr>
          <a:xfrm>
            <a:off x="4309920" y="2421720"/>
            <a:ext cx="190800" cy="190800"/>
          </a:xfrm>
          <a:prstGeom prst="rect">
            <a:avLst/>
          </a:prstGeom>
          <a:blipFill rotWithShape="0">
            <a:blip r:embed="rId5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object 393"/>
          <p:cNvSpPr/>
          <p:nvPr/>
        </p:nvSpPr>
        <p:spPr>
          <a:xfrm>
            <a:off x="4397040" y="2537280"/>
            <a:ext cx="190800" cy="192600"/>
          </a:xfrm>
          <a:prstGeom prst="rect">
            <a:avLst/>
          </a:prstGeom>
          <a:blipFill rotWithShape="0">
            <a:blip r:embed="rId5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object 394"/>
          <p:cNvSpPr/>
          <p:nvPr/>
        </p:nvSpPr>
        <p:spPr>
          <a:xfrm>
            <a:off x="4750920" y="2517120"/>
            <a:ext cx="192600" cy="192600"/>
          </a:xfrm>
          <a:prstGeom prst="rect">
            <a:avLst/>
          </a:prstGeom>
          <a:blipFill rotWithShape="0">
            <a:blip r:embed="rId5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object 395"/>
          <p:cNvSpPr/>
          <p:nvPr/>
        </p:nvSpPr>
        <p:spPr>
          <a:xfrm>
            <a:off x="4523040" y="1962360"/>
            <a:ext cx="190800" cy="192600"/>
          </a:xfrm>
          <a:prstGeom prst="rect">
            <a:avLst/>
          </a:prstGeom>
          <a:blipFill rotWithShape="0">
            <a:blip r:embed="rId6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object 396"/>
          <p:cNvSpPr/>
          <p:nvPr/>
        </p:nvSpPr>
        <p:spPr>
          <a:xfrm>
            <a:off x="4553640" y="2391480"/>
            <a:ext cx="192600" cy="192600"/>
          </a:xfrm>
          <a:prstGeom prst="rect">
            <a:avLst/>
          </a:prstGeom>
          <a:blipFill rotWithShape="0">
            <a:blip r:embed="rId6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object 397"/>
          <p:cNvSpPr/>
          <p:nvPr/>
        </p:nvSpPr>
        <p:spPr>
          <a:xfrm>
            <a:off x="4241880" y="3914640"/>
            <a:ext cx="1472760" cy="101160"/>
          </a:xfrm>
          <a:custGeom>
            <a:avLst/>
            <a:gdLst/>
            <a:ah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object 398"/>
          <p:cNvSpPr/>
          <p:nvPr/>
        </p:nvSpPr>
        <p:spPr>
          <a:xfrm>
            <a:off x="4192560" y="2847600"/>
            <a:ext cx="101520" cy="1121400"/>
          </a:xfrm>
          <a:custGeom>
            <a:avLst/>
            <a:gdLst/>
            <a:ah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object 399"/>
          <p:cNvSpPr/>
          <p:nvPr/>
        </p:nvSpPr>
        <p:spPr>
          <a:xfrm>
            <a:off x="4636800" y="3088440"/>
            <a:ext cx="190800" cy="190800"/>
          </a:xfrm>
          <a:prstGeom prst="rect">
            <a:avLst/>
          </a:prstGeom>
          <a:blipFill rotWithShape="0">
            <a:blip r:embed="rId6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object 400"/>
          <p:cNvSpPr/>
          <p:nvPr/>
        </p:nvSpPr>
        <p:spPr>
          <a:xfrm>
            <a:off x="5492520" y="3592440"/>
            <a:ext cx="192600" cy="192600"/>
          </a:xfrm>
          <a:prstGeom prst="rect">
            <a:avLst/>
          </a:prstGeom>
          <a:blipFill rotWithShape="0">
            <a:blip r:embed="rId6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object 401"/>
          <p:cNvSpPr/>
          <p:nvPr/>
        </p:nvSpPr>
        <p:spPr>
          <a:xfrm>
            <a:off x="5065920" y="3204000"/>
            <a:ext cx="190800" cy="192600"/>
          </a:xfrm>
          <a:prstGeom prst="rect">
            <a:avLst/>
          </a:prstGeom>
          <a:blipFill rotWithShape="0">
            <a:blip r:embed="rId6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object 402"/>
          <p:cNvSpPr/>
          <p:nvPr/>
        </p:nvSpPr>
        <p:spPr>
          <a:xfrm>
            <a:off x="5356440" y="3358800"/>
            <a:ext cx="192600" cy="192600"/>
          </a:xfrm>
          <a:prstGeom prst="rect">
            <a:avLst/>
          </a:prstGeom>
          <a:blipFill rotWithShape="0">
            <a:blip r:embed="rId6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object 403"/>
          <p:cNvSpPr/>
          <p:nvPr/>
        </p:nvSpPr>
        <p:spPr>
          <a:xfrm>
            <a:off x="4275360" y="3275280"/>
            <a:ext cx="190800" cy="190800"/>
          </a:xfrm>
          <a:prstGeom prst="rect">
            <a:avLst/>
          </a:prstGeom>
          <a:blipFill rotWithShape="0">
            <a:blip r:embed="rId6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object 404"/>
          <p:cNvSpPr/>
          <p:nvPr/>
        </p:nvSpPr>
        <p:spPr>
          <a:xfrm>
            <a:off x="4530960" y="3467880"/>
            <a:ext cx="192600" cy="192600"/>
          </a:xfrm>
          <a:prstGeom prst="rect">
            <a:avLst/>
          </a:prstGeom>
          <a:blipFill rotWithShape="0">
            <a:blip r:embed="rId6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object 405"/>
          <p:cNvSpPr/>
          <p:nvPr/>
        </p:nvSpPr>
        <p:spPr>
          <a:xfrm>
            <a:off x="4813920" y="3370680"/>
            <a:ext cx="192600" cy="192600"/>
          </a:xfrm>
          <a:prstGeom prst="rect">
            <a:avLst/>
          </a:prstGeom>
          <a:blipFill rotWithShape="0">
            <a:blip r:embed="rId6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object 406"/>
          <p:cNvSpPr/>
          <p:nvPr/>
        </p:nvSpPr>
        <p:spPr>
          <a:xfrm>
            <a:off x="4555440" y="3663360"/>
            <a:ext cx="192600" cy="190800"/>
          </a:xfrm>
          <a:prstGeom prst="rect">
            <a:avLst/>
          </a:prstGeom>
          <a:blipFill rotWithShape="0">
            <a:blip r:embed="rId6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object 407"/>
          <p:cNvSpPr/>
          <p:nvPr/>
        </p:nvSpPr>
        <p:spPr>
          <a:xfrm>
            <a:off x="4239720" y="5151960"/>
            <a:ext cx="1472760" cy="101520"/>
          </a:xfrm>
          <a:custGeom>
            <a:avLst/>
            <a:gdLst/>
            <a:ah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4"/>
                </a:lnTo>
                <a:lnTo>
                  <a:pt x="1084579" y="28194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4"/>
                </a:lnTo>
                <a:close/>
              </a:path>
              <a:path w="1104900" h="76200">
                <a:moveTo>
                  <a:pt x="1084579" y="28194"/>
                </a:moveTo>
                <a:lnTo>
                  <a:pt x="1040891" y="28194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4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object 408"/>
          <p:cNvSpPr/>
          <p:nvPr/>
        </p:nvSpPr>
        <p:spPr>
          <a:xfrm>
            <a:off x="4190760" y="4083120"/>
            <a:ext cx="101520" cy="1121400"/>
          </a:xfrm>
          <a:custGeom>
            <a:avLst/>
            <a:gdLst/>
            <a:ah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object 409"/>
          <p:cNvSpPr/>
          <p:nvPr/>
        </p:nvSpPr>
        <p:spPr>
          <a:xfrm>
            <a:off x="5124600" y="4795200"/>
            <a:ext cx="190800" cy="190800"/>
          </a:xfrm>
          <a:prstGeom prst="rect">
            <a:avLst/>
          </a:prstGeom>
          <a:blipFill rotWithShape="0">
            <a:blip r:embed="rId7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object 410"/>
          <p:cNvSpPr/>
          <p:nvPr/>
        </p:nvSpPr>
        <p:spPr>
          <a:xfrm>
            <a:off x="4927680" y="4914720"/>
            <a:ext cx="192600" cy="190800"/>
          </a:xfrm>
          <a:prstGeom prst="rect">
            <a:avLst/>
          </a:prstGeom>
          <a:blipFill rotWithShape="0">
            <a:blip r:embed="rId7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object 411"/>
          <p:cNvSpPr/>
          <p:nvPr/>
        </p:nvSpPr>
        <p:spPr>
          <a:xfrm>
            <a:off x="4856760" y="4177440"/>
            <a:ext cx="192600" cy="192600"/>
          </a:xfrm>
          <a:prstGeom prst="rect">
            <a:avLst/>
          </a:prstGeom>
          <a:blipFill rotWithShape="0">
            <a:blip r:embed="rId7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object 412"/>
          <p:cNvSpPr/>
          <p:nvPr/>
        </p:nvSpPr>
        <p:spPr>
          <a:xfrm>
            <a:off x="4309920" y="4929120"/>
            <a:ext cx="190800" cy="192600"/>
          </a:xfrm>
          <a:prstGeom prst="rect">
            <a:avLst/>
          </a:prstGeom>
          <a:blipFill rotWithShape="0">
            <a:blip r:embed="rId7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object 413"/>
          <p:cNvSpPr/>
          <p:nvPr/>
        </p:nvSpPr>
        <p:spPr>
          <a:xfrm>
            <a:off x="4530960" y="4705560"/>
            <a:ext cx="190800" cy="190800"/>
          </a:xfrm>
          <a:prstGeom prst="rect">
            <a:avLst/>
          </a:prstGeom>
          <a:blipFill rotWithShape="0">
            <a:blip r:embed="rId7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object 414"/>
          <p:cNvSpPr/>
          <p:nvPr/>
        </p:nvSpPr>
        <p:spPr>
          <a:xfrm>
            <a:off x="4278960" y="4431240"/>
            <a:ext cx="190800" cy="192600"/>
          </a:xfrm>
          <a:prstGeom prst="rect">
            <a:avLst/>
          </a:prstGeom>
          <a:blipFill rotWithShape="0">
            <a:blip r:embed="rId7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object 415"/>
          <p:cNvSpPr/>
          <p:nvPr/>
        </p:nvSpPr>
        <p:spPr>
          <a:xfrm>
            <a:off x="4819680" y="4431240"/>
            <a:ext cx="192600" cy="190800"/>
          </a:xfrm>
          <a:prstGeom prst="rect">
            <a:avLst/>
          </a:prstGeom>
          <a:blipFill rotWithShape="0">
            <a:blip r:embed="rId7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object 416"/>
          <p:cNvSpPr/>
          <p:nvPr/>
        </p:nvSpPr>
        <p:spPr>
          <a:xfrm>
            <a:off x="5301720" y="5031000"/>
            <a:ext cx="192600" cy="190800"/>
          </a:xfrm>
          <a:prstGeom prst="rect">
            <a:avLst/>
          </a:prstGeom>
          <a:blipFill rotWithShape="0">
            <a:blip r:embed="rId7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object 417"/>
          <p:cNvSpPr/>
          <p:nvPr/>
        </p:nvSpPr>
        <p:spPr>
          <a:xfrm>
            <a:off x="4239720" y="6405480"/>
            <a:ext cx="1472760" cy="101520"/>
          </a:xfrm>
          <a:custGeom>
            <a:avLst/>
            <a:gdLst/>
            <a:ah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199"/>
                </a:lnTo>
                <a:lnTo>
                  <a:pt x="1084579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79" y="48005"/>
                </a:lnTo>
                <a:lnTo>
                  <a:pt x="1104391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object 418"/>
          <p:cNvSpPr/>
          <p:nvPr/>
        </p:nvSpPr>
        <p:spPr>
          <a:xfrm>
            <a:off x="4190760" y="5338800"/>
            <a:ext cx="101520" cy="1121400"/>
          </a:xfrm>
          <a:custGeom>
            <a:avLst/>
            <a:gdLst/>
            <a:ahLst/>
            <a:rect l="l" t="t" r="r" b="b"/>
            <a:pathLst>
              <a:path w="76200" h="841375">
                <a:moveTo>
                  <a:pt x="48006" y="63499"/>
                </a:moveTo>
                <a:lnTo>
                  <a:pt x="28193" y="63499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3" y="76199"/>
                </a:lnTo>
                <a:lnTo>
                  <a:pt x="28193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object 419"/>
          <p:cNvSpPr/>
          <p:nvPr/>
        </p:nvSpPr>
        <p:spPr>
          <a:xfrm>
            <a:off x="5063400" y="5697000"/>
            <a:ext cx="190800" cy="190800"/>
          </a:xfrm>
          <a:prstGeom prst="rect">
            <a:avLst/>
          </a:prstGeom>
          <a:blipFill rotWithShape="0">
            <a:blip r:embed="rId7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object 420"/>
          <p:cNvSpPr/>
          <p:nvPr/>
        </p:nvSpPr>
        <p:spPr>
          <a:xfrm>
            <a:off x="4456080" y="5416920"/>
            <a:ext cx="192600" cy="192600"/>
          </a:xfrm>
          <a:prstGeom prst="rect">
            <a:avLst/>
          </a:prstGeom>
          <a:blipFill rotWithShape="0">
            <a:blip r:embed="rId7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object 421"/>
          <p:cNvSpPr/>
          <p:nvPr/>
        </p:nvSpPr>
        <p:spPr>
          <a:xfrm>
            <a:off x="4530960" y="5961600"/>
            <a:ext cx="190800" cy="190800"/>
          </a:xfrm>
          <a:prstGeom prst="rect">
            <a:avLst/>
          </a:prstGeom>
          <a:blipFill rotWithShape="0">
            <a:blip r:embed="rId8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object 422"/>
          <p:cNvSpPr/>
          <p:nvPr/>
        </p:nvSpPr>
        <p:spPr>
          <a:xfrm>
            <a:off x="4812120" y="5863680"/>
            <a:ext cx="192600" cy="190800"/>
          </a:xfrm>
          <a:prstGeom prst="rect">
            <a:avLst/>
          </a:prstGeom>
          <a:blipFill rotWithShape="0">
            <a:blip r:embed="rId8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object 423"/>
          <p:cNvSpPr/>
          <p:nvPr/>
        </p:nvSpPr>
        <p:spPr>
          <a:xfrm>
            <a:off x="4750920" y="6282360"/>
            <a:ext cx="192600" cy="190800"/>
          </a:xfrm>
          <a:prstGeom prst="rect">
            <a:avLst/>
          </a:prstGeom>
          <a:blipFill rotWithShape="0">
            <a:blip r:embed="rId8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object 424"/>
          <p:cNvSpPr/>
          <p:nvPr/>
        </p:nvSpPr>
        <p:spPr>
          <a:xfrm>
            <a:off x="4819680" y="5685120"/>
            <a:ext cx="192600" cy="192600"/>
          </a:xfrm>
          <a:prstGeom prst="rect">
            <a:avLst/>
          </a:prstGeom>
          <a:blipFill rotWithShape="0">
            <a:blip r:embed="rId8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object 425"/>
          <p:cNvSpPr/>
          <p:nvPr/>
        </p:nvSpPr>
        <p:spPr>
          <a:xfrm>
            <a:off x="5301720" y="6284520"/>
            <a:ext cx="192600" cy="192600"/>
          </a:xfrm>
          <a:prstGeom prst="rect">
            <a:avLst/>
          </a:prstGeom>
          <a:blipFill rotWithShape="0">
            <a:blip r:embed="rId8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object 426"/>
          <p:cNvSpPr/>
          <p:nvPr/>
        </p:nvSpPr>
        <p:spPr>
          <a:xfrm>
            <a:off x="5301720" y="5558760"/>
            <a:ext cx="192600" cy="190800"/>
          </a:xfrm>
          <a:prstGeom prst="rect">
            <a:avLst/>
          </a:prstGeom>
          <a:blipFill rotWithShape="0">
            <a:blip r:embed="rId8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object 427"/>
          <p:cNvSpPr/>
          <p:nvPr/>
        </p:nvSpPr>
        <p:spPr>
          <a:xfrm>
            <a:off x="5748480" y="1790280"/>
            <a:ext cx="829800" cy="725040"/>
          </a:xfrm>
          <a:custGeom>
            <a:avLst/>
            <a:gdLst/>
            <a:ah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object 428"/>
          <p:cNvSpPr/>
          <p:nvPr/>
        </p:nvSpPr>
        <p:spPr>
          <a:xfrm>
            <a:off x="6762960" y="1771200"/>
            <a:ext cx="1303560" cy="831960"/>
          </a:xfrm>
          <a:prstGeom prst="rect">
            <a:avLst/>
          </a:prstGeom>
          <a:blipFill rotWithShape="0">
            <a:blip r:embed="rId8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object 429"/>
          <p:cNvSpPr/>
          <p:nvPr/>
        </p:nvSpPr>
        <p:spPr>
          <a:xfrm>
            <a:off x="6791400" y="1897560"/>
            <a:ext cx="1297080" cy="628560"/>
          </a:xfrm>
          <a:prstGeom prst="rect">
            <a:avLst/>
          </a:prstGeom>
          <a:blipFill rotWithShape="0">
            <a:blip r:embed="rId8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object 430"/>
          <p:cNvSpPr/>
          <p:nvPr/>
        </p:nvSpPr>
        <p:spPr>
          <a:xfrm>
            <a:off x="6765120" y="1773720"/>
            <a:ext cx="1229040" cy="75816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object 431"/>
          <p:cNvSpPr/>
          <p:nvPr/>
        </p:nvSpPr>
        <p:spPr>
          <a:xfrm>
            <a:off x="6765120" y="1773720"/>
            <a:ext cx="1228680" cy="75780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object 432"/>
          <p:cNvSpPr/>
          <p:nvPr/>
        </p:nvSpPr>
        <p:spPr>
          <a:xfrm>
            <a:off x="6895080" y="1923480"/>
            <a:ext cx="1109520" cy="239760"/>
          </a:xfrm>
          <a:prstGeom prst="rect">
            <a:avLst/>
          </a:prstGeom>
          <a:blipFill rotWithShape="0">
            <a:blip r:embed="rId8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object 433"/>
          <p:cNvSpPr/>
          <p:nvPr/>
        </p:nvSpPr>
        <p:spPr>
          <a:xfrm>
            <a:off x="6988680" y="2126880"/>
            <a:ext cx="871560" cy="239760"/>
          </a:xfrm>
          <a:prstGeom prst="rect">
            <a:avLst/>
          </a:prstGeom>
          <a:blipFill rotWithShape="0">
            <a:blip r:embed="rId8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object 434"/>
          <p:cNvSpPr/>
          <p:nvPr/>
        </p:nvSpPr>
        <p:spPr>
          <a:xfrm>
            <a:off x="8183520" y="1790280"/>
            <a:ext cx="826920" cy="725040"/>
          </a:xfrm>
          <a:custGeom>
            <a:avLst/>
            <a:gdLst/>
            <a:ahLst/>
            <a:rect l="l" t="t" r="r" b="b"/>
            <a:pathLst>
              <a:path w="620395" h="544194">
                <a:moveTo>
                  <a:pt x="348234" y="0"/>
                </a:moveTo>
                <a:lnTo>
                  <a:pt x="348234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7"/>
                </a:lnTo>
                <a:lnTo>
                  <a:pt x="620268" y="272033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object 435"/>
          <p:cNvSpPr/>
          <p:nvPr/>
        </p:nvSpPr>
        <p:spPr>
          <a:xfrm>
            <a:off x="5748480" y="3044160"/>
            <a:ext cx="829800" cy="725040"/>
          </a:xfrm>
          <a:custGeom>
            <a:avLst/>
            <a:gdLst/>
            <a:ah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8"/>
                </a:lnTo>
                <a:lnTo>
                  <a:pt x="621791" y="272034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object 436"/>
          <p:cNvSpPr/>
          <p:nvPr/>
        </p:nvSpPr>
        <p:spPr>
          <a:xfrm>
            <a:off x="6762960" y="3025080"/>
            <a:ext cx="1303560" cy="831960"/>
          </a:xfrm>
          <a:prstGeom prst="rect">
            <a:avLst/>
          </a:prstGeom>
          <a:blipFill rotWithShape="0">
            <a:blip r:embed="rId9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object 437"/>
          <p:cNvSpPr/>
          <p:nvPr/>
        </p:nvSpPr>
        <p:spPr>
          <a:xfrm>
            <a:off x="6791400" y="3151440"/>
            <a:ext cx="1297080" cy="628560"/>
          </a:xfrm>
          <a:prstGeom prst="rect">
            <a:avLst/>
          </a:prstGeom>
          <a:blipFill rotWithShape="0">
            <a:blip r:embed="rId9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object 438"/>
          <p:cNvSpPr/>
          <p:nvPr/>
        </p:nvSpPr>
        <p:spPr>
          <a:xfrm>
            <a:off x="6765120" y="3027600"/>
            <a:ext cx="1229040" cy="75780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object 439"/>
          <p:cNvSpPr/>
          <p:nvPr/>
        </p:nvSpPr>
        <p:spPr>
          <a:xfrm>
            <a:off x="6765120" y="3027600"/>
            <a:ext cx="1228680" cy="75816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object 440"/>
          <p:cNvSpPr/>
          <p:nvPr/>
        </p:nvSpPr>
        <p:spPr>
          <a:xfrm>
            <a:off x="6895080" y="3177360"/>
            <a:ext cx="1109520" cy="239760"/>
          </a:xfrm>
          <a:prstGeom prst="rect">
            <a:avLst/>
          </a:prstGeom>
          <a:blipFill rotWithShape="0">
            <a:blip r:embed="rId9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object 441"/>
          <p:cNvSpPr/>
          <p:nvPr/>
        </p:nvSpPr>
        <p:spPr>
          <a:xfrm>
            <a:off x="6988680" y="3381120"/>
            <a:ext cx="871560" cy="239760"/>
          </a:xfrm>
          <a:prstGeom prst="rect">
            <a:avLst/>
          </a:prstGeom>
          <a:blipFill rotWithShape="0">
            <a:blip r:embed="rId9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object 442"/>
          <p:cNvSpPr/>
          <p:nvPr/>
        </p:nvSpPr>
        <p:spPr>
          <a:xfrm>
            <a:off x="8183520" y="3044160"/>
            <a:ext cx="826920" cy="725040"/>
          </a:xfrm>
          <a:custGeom>
            <a:avLst/>
            <a:gdLst/>
            <a:ahLst/>
            <a:rect l="l" t="t" r="r" b="b"/>
            <a:pathLst>
              <a:path w="620395" h="544194">
                <a:moveTo>
                  <a:pt x="348234" y="0"/>
                </a:moveTo>
                <a:lnTo>
                  <a:pt x="348234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8"/>
                </a:lnTo>
                <a:lnTo>
                  <a:pt x="620268" y="272034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object 443"/>
          <p:cNvSpPr/>
          <p:nvPr/>
        </p:nvSpPr>
        <p:spPr>
          <a:xfrm>
            <a:off x="5748480" y="4291560"/>
            <a:ext cx="829800" cy="723240"/>
          </a:xfrm>
          <a:custGeom>
            <a:avLst/>
            <a:gdLst/>
            <a:ahLst/>
            <a:rect l="l" t="t" r="r" b="b"/>
            <a:pathLst>
              <a:path w="622300" h="542925">
                <a:moveTo>
                  <a:pt x="350519" y="0"/>
                </a:moveTo>
                <a:lnTo>
                  <a:pt x="350519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50519" y="406908"/>
                </a:lnTo>
                <a:lnTo>
                  <a:pt x="350519" y="542544"/>
                </a:lnTo>
                <a:lnTo>
                  <a:pt x="621791" y="271272"/>
                </a:lnTo>
                <a:lnTo>
                  <a:pt x="350519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object 444"/>
          <p:cNvSpPr/>
          <p:nvPr/>
        </p:nvSpPr>
        <p:spPr>
          <a:xfrm>
            <a:off x="6762960" y="4270680"/>
            <a:ext cx="1303560" cy="831960"/>
          </a:xfrm>
          <a:prstGeom prst="rect">
            <a:avLst/>
          </a:prstGeom>
          <a:blipFill rotWithShape="0">
            <a:blip r:embed="rId9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object 445"/>
          <p:cNvSpPr/>
          <p:nvPr/>
        </p:nvSpPr>
        <p:spPr>
          <a:xfrm>
            <a:off x="6791400" y="4396680"/>
            <a:ext cx="1297080" cy="628560"/>
          </a:xfrm>
          <a:prstGeom prst="rect">
            <a:avLst/>
          </a:prstGeom>
          <a:blipFill rotWithShape="0">
            <a:blip r:embed="rId9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object 446"/>
          <p:cNvSpPr/>
          <p:nvPr/>
        </p:nvSpPr>
        <p:spPr>
          <a:xfrm>
            <a:off x="6765120" y="4273200"/>
            <a:ext cx="1229040" cy="75780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object 447"/>
          <p:cNvSpPr/>
          <p:nvPr/>
        </p:nvSpPr>
        <p:spPr>
          <a:xfrm>
            <a:off x="6765120" y="4272840"/>
            <a:ext cx="1228680" cy="75816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object 448"/>
          <p:cNvSpPr/>
          <p:nvPr/>
        </p:nvSpPr>
        <p:spPr>
          <a:xfrm>
            <a:off x="6895080" y="4424040"/>
            <a:ext cx="1109520" cy="239760"/>
          </a:xfrm>
          <a:prstGeom prst="rect">
            <a:avLst/>
          </a:prstGeom>
          <a:blipFill rotWithShape="0">
            <a:blip r:embed="rId9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object 449"/>
          <p:cNvSpPr/>
          <p:nvPr/>
        </p:nvSpPr>
        <p:spPr>
          <a:xfrm>
            <a:off x="6988680" y="4627080"/>
            <a:ext cx="871560" cy="239760"/>
          </a:xfrm>
          <a:prstGeom prst="rect">
            <a:avLst/>
          </a:prstGeom>
          <a:blipFill rotWithShape="0">
            <a:blip r:embed="rId9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object 450"/>
          <p:cNvSpPr/>
          <p:nvPr/>
        </p:nvSpPr>
        <p:spPr>
          <a:xfrm>
            <a:off x="8183520" y="4291560"/>
            <a:ext cx="826920" cy="723240"/>
          </a:xfrm>
          <a:custGeom>
            <a:avLst/>
            <a:gdLst/>
            <a:ahLst/>
            <a:rect l="l" t="t" r="r" b="b"/>
            <a:pathLst>
              <a:path w="620395" h="542925">
                <a:moveTo>
                  <a:pt x="348996" y="0"/>
                </a:moveTo>
                <a:lnTo>
                  <a:pt x="348996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48996" y="406908"/>
                </a:lnTo>
                <a:lnTo>
                  <a:pt x="348996" y="542544"/>
                </a:lnTo>
                <a:lnTo>
                  <a:pt x="620268" y="271272"/>
                </a:lnTo>
                <a:lnTo>
                  <a:pt x="348996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object 451"/>
          <p:cNvSpPr/>
          <p:nvPr/>
        </p:nvSpPr>
        <p:spPr>
          <a:xfrm>
            <a:off x="5748480" y="5545080"/>
            <a:ext cx="829800" cy="725040"/>
          </a:xfrm>
          <a:custGeom>
            <a:avLst/>
            <a:gdLst/>
            <a:ahLst/>
            <a:rect l="l" t="t" r="r" b="b"/>
            <a:pathLst>
              <a:path w="622300" h="544195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object 452"/>
          <p:cNvSpPr/>
          <p:nvPr/>
        </p:nvSpPr>
        <p:spPr>
          <a:xfrm>
            <a:off x="6762960" y="5526720"/>
            <a:ext cx="1303560" cy="831960"/>
          </a:xfrm>
          <a:prstGeom prst="rect">
            <a:avLst/>
          </a:prstGeom>
          <a:blipFill rotWithShape="0">
            <a:blip r:embed="rId9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object 453"/>
          <p:cNvSpPr/>
          <p:nvPr/>
        </p:nvSpPr>
        <p:spPr>
          <a:xfrm>
            <a:off x="6791400" y="5652360"/>
            <a:ext cx="1297080" cy="628560"/>
          </a:xfrm>
          <a:prstGeom prst="rect">
            <a:avLst/>
          </a:prstGeom>
          <a:blipFill rotWithShape="0">
            <a:blip r:embed="rId9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object 454"/>
          <p:cNvSpPr/>
          <p:nvPr/>
        </p:nvSpPr>
        <p:spPr>
          <a:xfrm>
            <a:off x="6765120" y="5528520"/>
            <a:ext cx="1229040" cy="75816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object 455"/>
          <p:cNvSpPr/>
          <p:nvPr/>
        </p:nvSpPr>
        <p:spPr>
          <a:xfrm>
            <a:off x="6765120" y="5528880"/>
            <a:ext cx="1228680" cy="75780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object 456"/>
          <p:cNvSpPr/>
          <p:nvPr/>
        </p:nvSpPr>
        <p:spPr>
          <a:xfrm>
            <a:off x="6895080" y="5679720"/>
            <a:ext cx="1109520" cy="239760"/>
          </a:xfrm>
          <a:prstGeom prst="rect">
            <a:avLst/>
          </a:prstGeom>
          <a:blipFill rotWithShape="0">
            <a:blip r:embed="rId10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object 457"/>
          <p:cNvSpPr/>
          <p:nvPr/>
        </p:nvSpPr>
        <p:spPr>
          <a:xfrm>
            <a:off x="6988680" y="5882760"/>
            <a:ext cx="871560" cy="239760"/>
          </a:xfrm>
          <a:prstGeom prst="rect">
            <a:avLst/>
          </a:prstGeom>
          <a:blipFill rotWithShape="0">
            <a:blip r:embed="rId10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object 458"/>
          <p:cNvSpPr/>
          <p:nvPr/>
        </p:nvSpPr>
        <p:spPr>
          <a:xfrm>
            <a:off x="8183520" y="5545080"/>
            <a:ext cx="826920" cy="725040"/>
          </a:xfrm>
          <a:custGeom>
            <a:avLst/>
            <a:gdLst/>
            <a:ahLst/>
            <a:rect l="l" t="t" r="r" b="b"/>
            <a:pathLst>
              <a:path w="620395" h="544195">
                <a:moveTo>
                  <a:pt x="348234" y="0"/>
                </a:moveTo>
                <a:lnTo>
                  <a:pt x="348234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7"/>
                </a:lnTo>
                <a:lnTo>
                  <a:pt x="620268" y="272033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object 459"/>
          <p:cNvSpPr/>
          <p:nvPr/>
        </p:nvSpPr>
        <p:spPr>
          <a:xfrm>
            <a:off x="2852280" y="2191320"/>
            <a:ext cx="1235160" cy="1715400"/>
          </a:xfrm>
          <a:custGeom>
            <a:avLst/>
            <a:gdLst/>
            <a:ahLst/>
            <a:rect l="l" t="t" r="r" b="b"/>
            <a:pathLst>
              <a:path w="926464" h="1287145">
                <a:moveTo>
                  <a:pt x="863928" y="62210"/>
                </a:moveTo>
                <a:lnTo>
                  <a:pt x="0" y="1269999"/>
                </a:lnTo>
                <a:lnTo>
                  <a:pt x="23622" y="1286890"/>
                </a:lnTo>
                <a:lnTo>
                  <a:pt x="887458" y="79054"/>
                </a:lnTo>
                <a:lnTo>
                  <a:pt x="863928" y="62210"/>
                </a:lnTo>
                <a:close/>
              </a:path>
              <a:path w="926464" h="1287145">
                <a:moveTo>
                  <a:pt x="918197" y="50418"/>
                </a:moveTo>
                <a:lnTo>
                  <a:pt x="872363" y="50418"/>
                </a:lnTo>
                <a:lnTo>
                  <a:pt x="895858" y="67310"/>
                </a:lnTo>
                <a:lnTo>
                  <a:pt x="887458" y="79054"/>
                </a:lnTo>
                <a:lnTo>
                  <a:pt x="910971" y="95885"/>
                </a:lnTo>
                <a:lnTo>
                  <a:pt x="918197" y="50418"/>
                </a:lnTo>
                <a:close/>
              </a:path>
              <a:path w="926464" h="1287145">
                <a:moveTo>
                  <a:pt x="872363" y="50418"/>
                </a:moveTo>
                <a:lnTo>
                  <a:pt x="863928" y="62210"/>
                </a:lnTo>
                <a:lnTo>
                  <a:pt x="887458" y="79054"/>
                </a:lnTo>
                <a:lnTo>
                  <a:pt x="895858" y="67310"/>
                </a:lnTo>
                <a:lnTo>
                  <a:pt x="872363" y="50418"/>
                </a:lnTo>
                <a:close/>
              </a:path>
              <a:path w="926464" h="1287145">
                <a:moveTo>
                  <a:pt x="926211" y="0"/>
                </a:moveTo>
                <a:lnTo>
                  <a:pt x="840359" y="45338"/>
                </a:lnTo>
                <a:lnTo>
                  <a:pt x="863928" y="62210"/>
                </a:lnTo>
                <a:lnTo>
                  <a:pt x="872363" y="50418"/>
                </a:lnTo>
                <a:lnTo>
                  <a:pt x="918197" y="50418"/>
                </a:lnTo>
                <a:lnTo>
                  <a:pt x="926211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object 460"/>
          <p:cNvSpPr/>
          <p:nvPr/>
        </p:nvSpPr>
        <p:spPr>
          <a:xfrm>
            <a:off x="2859120" y="3274200"/>
            <a:ext cx="1227960" cy="637920"/>
          </a:xfrm>
          <a:custGeom>
            <a:avLst/>
            <a:gdLst/>
            <a:ahLst/>
            <a:rect l="l" t="t" r="r" b="b"/>
            <a:pathLst>
              <a:path w="921385" h="478789">
                <a:moveTo>
                  <a:pt x="836994" y="26503"/>
                </a:moveTo>
                <a:lnTo>
                  <a:pt x="0" y="452755"/>
                </a:lnTo>
                <a:lnTo>
                  <a:pt x="13207" y="478536"/>
                </a:lnTo>
                <a:lnTo>
                  <a:pt x="850168" y="52301"/>
                </a:lnTo>
                <a:lnTo>
                  <a:pt x="836994" y="26503"/>
                </a:lnTo>
                <a:close/>
              </a:path>
              <a:path w="921385" h="478789">
                <a:moveTo>
                  <a:pt x="906284" y="19938"/>
                </a:moveTo>
                <a:lnTo>
                  <a:pt x="849883" y="19938"/>
                </a:lnTo>
                <a:lnTo>
                  <a:pt x="863091" y="45719"/>
                </a:lnTo>
                <a:lnTo>
                  <a:pt x="850168" y="52301"/>
                </a:lnTo>
                <a:lnTo>
                  <a:pt x="863345" y="78105"/>
                </a:lnTo>
                <a:lnTo>
                  <a:pt x="906284" y="19938"/>
                </a:lnTo>
                <a:close/>
              </a:path>
              <a:path w="921385" h="478789">
                <a:moveTo>
                  <a:pt x="849883" y="19938"/>
                </a:moveTo>
                <a:lnTo>
                  <a:pt x="836994" y="26503"/>
                </a:lnTo>
                <a:lnTo>
                  <a:pt x="850168" y="52301"/>
                </a:lnTo>
                <a:lnTo>
                  <a:pt x="863091" y="45719"/>
                </a:lnTo>
                <a:lnTo>
                  <a:pt x="849883" y="19938"/>
                </a:lnTo>
                <a:close/>
              </a:path>
              <a:path w="921385" h="478789">
                <a:moveTo>
                  <a:pt x="921003" y="0"/>
                </a:moveTo>
                <a:lnTo>
                  <a:pt x="823848" y="762"/>
                </a:lnTo>
                <a:lnTo>
                  <a:pt x="836994" y="26503"/>
                </a:lnTo>
                <a:lnTo>
                  <a:pt x="849883" y="19938"/>
                </a:lnTo>
                <a:lnTo>
                  <a:pt x="906284" y="19938"/>
                </a:lnTo>
                <a:lnTo>
                  <a:pt x="921003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object 461"/>
          <p:cNvSpPr/>
          <p:nvPr/>
        </p:nvSpPr>
        <p:spPr>
          <a:xfrm>
            <a:off x="2857320" y="3879720"/>
            <a:ext cx="1229760" cy="848880"/>
          </a:xfrm>
          <a:custGeom>
            <a:avLst/>
            <a:gdLst/>
            <a:ahLst/>
            <a:rect l="l" t="t" r="r" b="b"/>
            <a:pathLst>
              <a:path w="922655" h="636904">
                <a:moveTo>
                  <a:pt x="842610" y="599640"/>
                </a:moveTo>
                <a:lnTo>
                  <a:pt x="826262" y="623570"/>
                </a:lnTo>
                <a:lnTo>
                  <a:pt x="922527" y="636778"/>
                </a:lnTo>
                <a:lnTo>
                  <a:pt x="906426" y="607822"/>
                </a:lnTo>
                <a:lnTo>
                  <a:pt x="854582" y="607822"/>
                </a:lnTo>
                <a:lnTo>
                  <a:pt x="842610" y="599640"/>
                </a:lnTo>
                <a:close/>
              </a:path>
              <a:path w="922655" h="636904">
                <a:moveTo>
                  <a:pt x="858943" y="575732"/>
                </a:moveTo>
                <a:lnTo>
                  <a:pt x="842610" y="599640"/>
                </a:lnTo>
                <a:lnTo>
                  <a:pt x="854582" y="607822"/>
                </a:lnTo>
                <a:lnTo>
                  <a:pt x="870965" y="583945"/>
                </a:lnTo>
                <a:lnTo>
                  <a:pt x="858943" y="575732"/>
                </a:lnTo>
                <a:close/>
              </a:path>
              <a:path w="922655" h="636904">
                <a:moveTo>
                  <a:pt x="875283" y="551815"/>
                </a:moveTo>
                <a:lnTo>
                  <a:pt x="858943" y="575732"/>
                </a:lnTo>
                <a:lnTo>
                  <a:pt x="870965" y="583945"/>
                </a:lnTo>
                <a:lnTo>
                  <a:pt x="854582" y="607822"/>
                </a:lnTo>
                <a:lnTo>
                  <a:pt x="906426" y="607822"/>
                </a:lnTo>
                <a:lnTo>
                  <a:pt x="875283" y="551815"/>
                </a:lnTo>
                <a:close/>
              </a:path>
              <a:path w="922655" h="636904">
                <a:moveTo>
                  <a:pt x="16256" y="0"/>
                </a:moveTo>
                <a:lnTo>
                  <a:pt x="0" y="23875"/>
                </a:lnTo>
                <a:lnTo>
                  <a:pt x="842610" y="599640"/>
                </a:lnTo>
                <a:lnTo>
                  <a:pt x="858943" y="575732"/>
                </a:lnTo>
                <a:lnTo>
                  <a:pt x="16256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object 462"/>
          <p:cNvSpPr/>
          <p:nvPr/>
        </p:nvSpPr>
        <p:spPr>
          <a:xfrm>
            <a:off x="2851560" y="3886200"/>
            <a:ext cx="1235520" cy="2098440"/>
          </a:xfrm>
          <a:custGeom>
            <a:avLst/>
            <a:gdLst/>
            <a:ahLst/>
            <a:rect l="l" t="t" r="r" b="b"/>
            <a:pathLst>
              <a:path w="927100" h="1574164">
                <a:moveTo>
                  <a:pt x="870525" y="1505857"/>
                </a:moveTo>
                <a:lnTo>
                  <a:pt x="845565" y="1520444"/>
                </a:lnTo>
                <a:lnTo>
                  <a:pt x="926845" y="1573568"/>
                </a:lnTo>
                <a:lnTo>
                  <a:pt x="923228" y="1518361"/>
                </a:lnTo>
                <a:lnTo>
                  <a:pt x="877824" y="1518361"/>
                </a:lnTo>
                <a:lnTo>
                  <a:pt x="870525" y="1505857"/>
                </a:lnTo>
                <a:close/>
              </a:path>
              <a:path w="927100" h="1574164">
                <a:moveTo>
                  <a:pt x="895536" y="1491241"/>
                </a:moveTo>
                <a:lnTo>
                  <a:pt x="870525" y="1505857"/>
                </a:lnTo>
                <a:lnTo>
                  <a:pt x="877824" y="1518361"/>
                </a:lnTo>
                <a:lnTo>
                  <a:pt x="902843" y="1503756"/>
                </a:lnTo>
                <a:lnTo>
                  <a:pt x="895536" y="1491241"/>
                </a:lnTo>
                <a:close/>
              </a:path>
              <a:path w="927100" h="1574164">
                <a:moveTo>
                  <a:pt x="920495" y="1476654"/>
                </a:moveTo>
                <a:lnTo>
                  <a:pt x="895536" y="1491241"/>
                </a:lnTo>
                <a:lnTo>
                  <a:pt x="902843" y="1503756"/>
                </a:lnTo>
                <a:lnTo>
                  <a:pt x="877824" y="1518361"/>
                </a:lnTo>
                <a:lnTo>
                  <a:pt x="923228" y="1518361"/>
                </a:lnTo>
                <a:lnTo>
                  <a:pt x="920495" y="1476654"/>
                </a:lnTo>
                <a:close/>
              </a:path>
              <a:path w="927100" h="1574164">
                <a:moveTo>
                  <a:pt x="24892" y="0"/>
                </a:moveTo>
                <a:lnTo>
                  <a:pt x="0" y="14477"/>
                </a:lnTo>
                <a:lnTo>
                  <a:pt x="870525" y="1505857"/>
                </a:lnTo>
                <a:lnTo>
                  <a:pt x="895536" y="1491241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Shape 6"/>
          <p:cNvSpPr/>
          <p:nvPr/>
        </p:nvSpPr>
        <p:spPr>
          <a:xfrm>
            <a:off x="461880" y="2251080"/>
            <a:ext cx="223416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Training set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636" name="Shape 7"/>
          <p:cNvSpPr/>
          <p:nvPr/>
        </p:nvSpPr>
        <p:spPr>
          <a:xfrm>
            <a:off x="1910160" y="1353240"/>
            <a:ext cx="2425320" cy="86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N subsets (with replacement)</a:t>
            </a:r>
            <a:endParaRPr b="0" lang="es-CO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F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br>
              <a:rPr sz="4400"/>
            </a:b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B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g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g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g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638" name="object 1459"/>
          <p:cNvSpPr/>
          <p:nvPr/>
        </p:nvSpPr>
        <p:spPr>
          <a:xfrm>
            <a:off x="4277520" y="2322360"/>
            <a:ext cx="910800" cy="396000"/>
          </a:xfrm>
          <a:custGeom>
            <a:avLst/>
            <a:gdLst/>
            <a:ahLst/>
            <a:rect l="l" t="t" r="r" b="b"/>
            <a:pathLst>
              <a:path w="683260" h="297180">
                <a:moveTo>
                  <a:pt x="0" y="297179"/>
                </a:moveTo>
                <a:lnTo>
                  <a:pt x="682752" y="297179"/>
                </a:lnTo>
                <a:lnTo>
                  <a:pt x="682752" y="0"/>
                </a:lnTo>
                <a:lnTo>
                  <a:pt x="0" y="0"/>
                </a:lnTo>
                <a:lnTo>
                  <a:pt x="0" y="297179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object 1460"/>
          <p:cNvSpPr/>
          <p:nvPr/>
        </p:nvSpPr>
        <p:spPr>
          <a:xfrm>
            <a:off x="4246200" y="1729080"/>
            <a:ext cx="1375560" cy="993600"/>
          </a:xfrm>
          <a:custGeom>
            <a:avLst/>
            <a:gdLst/>
            <a:ahLst/>
            <a:rect l="l" t="t" r="r" b="b"/>
            <a:pathLst>
              <a:path w="1031875" h="745489">
                <a:moveTo>
                  <a:pt x="1029403" y="445388"/>
                </a:moveTo>
                <a:lnTo>
                  <a:pt x="701928" y="445388"/>
                </a:lnTo>
                <a:lnTo>
                  <a:pt x="702037" y="507278"/>
                </a:lnTo>
                <a:lnTo>
                  <a:pt x="701397" y="556203"/>
                </a:lnTo>
                <a:lnTo>
                  <a:pt x="700277" y="598312"/>
                </a:lnTo>
                <a:lnTo>
                  <a:pt x="698946" y="639755"/>
                </a:lnTo>
                <a:lnTo>
                  <a:pt x="697672" y="686680"/>
                </a:lnTo>
                <a:lnTo>
                  <a:pt x="696722" y="745236"/>
                </a:lnTo>
                <a:lnTo>
                  <a:pt x="1027811" y="741807"/>
                </a:lnTo>
                <a:lnTo>
                  <a:pt x="1028379" y="639755"/>
                </a:lnTo>
                <a:lnTo>
                  <a:pt x="1029403" y="445388"/>
                </a:lnTo>
                <a:close/>
              </a:path>
              <a:path w="1031875" h="745489">
                <a:moveTo>
                  <a:pt x="1031748" y="0"/>
                </a:moveTo>
                <a:lnTo>
                  <a:pt x="0" y="0"/>
                </a:lnTo>
                <a:lnTo>
                  <a:pt x="0" y="445515"/>
                </a:lnTo>
                <a:lnTo>
                  <a:pt x="433910" y="446278"/>
                </a:lnTo>
                <a:lnTo>
                  <a:pt x="683751" y="445681"/>
                </a:lnTo>
                <a:lnTo>
                  <a:pt x="701928" y="445388"/>
                </a:lnTo>
                <a:lnTo>
                  <a:pt x="1029403" y="445388"/>
                </a:lnTo>
                <a:lnTo>
                  <a:pt x="1031748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object 1461"/>
          <p:cNvSpPr/>
          <p:nvPr/>
        </p:nvSpPr>
        <p:spPr>
          <a:xfrm>
            <a:off x="4249440" y="2673000"/>
            <a:ext cx="1472760" cy="101160"/>
          </a:xfrm>
          <a:custGeom>
            <a:avLst/>
            <a:gdLst/>
            <a:ah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80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80" y="48005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object 1462"/>
          <p:cNvSpPr/>
          <p:nvPr/>
        </p:nvSpPr>
        <p:spPr>
          <a:xfrm>
            <a:off x="4200120" y="1603800"/>
            <a:ext cx="101520" cy="1121400"/>
          </a:xfrm>
          <a:custGeom>
            <a:avLst/>
            <a:gdLst/>
            <a:ah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object 1463"/>
          <p:cNvSpPr/>
          <p:nvPr/>
        </p:nvSpPr>
        <p:spPr>
          <a:xfrm>
            <a:off x="4266720" y="2314440"/>
            <a:ext cx="910800" cy="4680"/>
          </a:xfrm>
          <a:custGeom>
            <a:avLst/>
            <a:gdLst/>
            <a:ahLst/>
            <a:rect l="l" t="t" r="r" b="b"/>
            <a:pathLst>
              <a:path w="683260" h="3810">
                <a:moveTo>
                  <a:pt x="0" y="0"/>
                </a:moveTo>
                <a:lnTo>
                  <a:pt x="682751" y="3301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object 1464"/>
          <p:cNvSpPr/>
          <p:nvPr/>
        </p:nvSpPr>
        <p:spPr>
          <a:xfrm>
            <a:off x="5189400" y="2342520"/>
            <a:ext cx="1800" cy="380520"/>
          </a:xfrm>
          <a:custGeom>
            <a:avLst/>
            <a:gdLst/>
            <a:ahLst/>
            <a:rect l="l" t="t" r="r" b="b"/>
            <a:pathLst>
              <a:path w="1904" h="285750">
                <a:moveTo>
                  <a:pt x="0" y="0"/>
                </a:moveTo>
                <a:lnTo>
                  <a:pt x="1397" y="28575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object 1465"/>
          <p:cNvSpPr/>
          <p:nvPr/>
        </p:nvSpPr>
        <p:spPr>
          <a:xfrm>
            <a:off x="4248360" y="3215160"/>
            <a:ext cx="822960" cy="786240"/>
          </a:xfrm>
          <a:custGeom>
            <a:avLst/>
            <a:gdLst/>
            <a:ahLst/>
            <a:rect l="l" t="t" r="r" b="b"/>
            <a:pathLst>
              <a:path w="617220" h="589914">
                <a:moveTo>
                  <a:pt x="236474" y="0"/>
                </a:moveTo>
                <a:lnTo>
                  <a:pt x="193446" y="1626"/>
                </a:lnTo>
                <a:lnTo>
                  <a:pt x="112572" y="6062"/>
                </a:lnTo>
                <a:lnTo>
                  <a:pt x="63144" y="7725"/>
                </a:lnTo>
                <a:lnTo>
                  <a:pt x="0" y="8254"/>
                </a:lnTo>
                <a:lnTo>
                  <a:pt x="0" y="589788"/>
                </a:lnTo>
                <a:lnTo>
                  <a:pt x="617220" y="589788"/>
                </a:lnTo>
                <a:lnTo>
                  <a:pt x="617220" y="138429"/>
                </a:lnTo>
                <a:lnTo>
                  <a:pt x="229997" y="138429"/>
                </a:lnTo>
                <a:lnTo>
                  <a:pt x="229905" y="88116"/>
                </a:lnTo>
                <a:lnTo>
                  <a:pt x="230598" y="60775"/>
                </a:lnTo>
                <a:lnTo>
                  <a:pt x="231811" y="49635"/>
                </a:lnTo>
                <a:lnTo>
                  <a:pt x="233283" y="47926"/>
                </a:lnTo>
                <a:lnTo>
                  <a:pt x="235109" y="47926"/>
                </a:lnTo>
                <a:lnTo>
                  <a:pt x="235944" y="45721"/>
                </a:lnTo>
                <a:lnTo>
                  <a:pt x="236607" y="31685"/>
                </a:lnTo>
                <a:lnTo>
                  <a:pt x="236474" y="0"/>
                </a:lnTo>
                <a:close/>
              </a:path>
              <a:path w="617220" h="589914">
                <a:moveTo>
                  <a:pt x="414464" y="136890"/>
                </a:moveTo>
                <a:lnTo>
                  <a:pt x="270575" y="137588"/>
                </a:lnTo>
                <a:lnTo>
                  <a:pt x="229997" y="138429"/>
                </a:lnTo>
                <a:lnTo>
                  <a:pt x="617220" y="138429"/>
                </a:lnTo>
                <a:lnTo>
                  <a:pt x="617220" y="137209"/>
                </a:lnTo>
                <a:lnTo>
                  <a:pt x="568640" y="137209"/>
                </a:lnTo>
                <a:lnTo>
                  <a:pt x="414464" y="136890"/>
                </a:lnTo>
                <a:close/>
              </a:path>
              <a:path w="617220" h="589914">
                <a:moveTo>
                  <a:pt x="617220" y="137159"/>
                </a:moveTo>
                <a:lnTo>
                  <a:pt x="568640" y="137209"/>
                </a:lnTo>
                <a:lnTo>
                  <a:pt x="617220" y="137209"/>
                </a:lnTo>
                <a:close/>
              </a:path>
              <a:path w="617220" h="589914">
                <a:moveTo>
                  <a:pt x="235109" y="47926"/>
                </a:moveTo>
                <a:lnTo>
                  <a:pt x="233283" y="47926"/>
                </a:lnTo>
                <a:lnTo>
                  <a:pt x="234748" y="48878"/>
                </a:lnTo>
                <a:lnTo>
                  <a:pt x="235109" y="47926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object 1466"/>
          <p:cNvSpPr/>
          <p:nvPr/>
        </p:nvSpPr>
        <p:spPr>
          <a:xfrm>
            <a:off x="4246200" y="2994840"/>
            <a:ext cx="1378440" cy="999360"/>
          </a:xfrm>
          <a:custGeom>
            <a:avLst/>
            <a:gdLst/>
            <a:ahLst/>
            <a:rect l="l" t="t" r="r" b="b"/>
            <a:pathLst>
              <a:path w="1033779" h="749935">
                <a:moveTo>
                  <a:pt x="1031630" y="290449"/>
                </a:moveTo>
                <a:lnTo>
                  <a:pt x="607060" y="290449"/>
                </a:lnTo>
                <a:lnTo>
                  <a:pt x="607575" y="338923"/>
                </a:lnTo>
                <a:lnTo>
                  <a:pt x="608228" y="389914"/>
                </a:lnTo>
                <a:lnTo>
                  <a:pt x="609673" y="496232"/>
                </a:lnTo>
                <a:lnTo>
                  <a:pt x="610326" y="549951"/>
                </a:lnTo>
                <a:lnTo>
                  <a:pt x="610841" y="602972"/>
                </a:lnTo>
                <a:lnTo>
                  <a:pt x="611150" y="654491"/>
                </a:lnTo>
                <a:lnTo>
                  <a:pt x="611182" y="703704"/>
                </a:lnTo>
                <a:lnTo>
                  <a:pt x="610870" y="749807"/>
                </a:lnTo>
                <a:lnTo>
                  <a:pt x="1029081" y="741680"/>
                </a:lnTo>
                <a:lnTo>
                  <a:pt x="1031630" y="290449"/>
                </a:lnTo>
                <a:close/>
              </a:path>
              <a:path w="1033779" h="749935">
                <a:moveTo>
                  <a:pt x="1032345" y="163980"/>
                </a:moveTo>
                <a:lnTo>
                  <a:pt x="151206" y="163980"/>
                </a:lnTo>
                <a:lnTo>
                  <a:pt x="200990" y="165527"/>
                </a:lnTo>
                <a:lnTo>
                  <a:pt x="236600" y="176530"/>
                </a:lnTo>
                <a:lnTo>
                  <a:pt x="251164" y="199963"/>
                </a:lnTo>
                <a:lnTo>
                  <a:pt x="250809" y="220741"/>
                </a:lnTo>
                <a:lnTo>
                  <a:pt x="245191" y="250307"/>
                </a:lnTo>
                <a:lnTo>
                  <a:pt x="243966" y="300100"/>
                </a:lnTo>
                <a:lnTo>
                  <a:pt x="607060" y="290449"/>
                </a:lnTo>
                <a:lnTo>
                  <a:pt x="1031630" y="290449"/>
                </a:lnTo>
                <a:lnTo>
                  <a:pt x="1032345" y="163980"/>
                </a:lnTo>
                <a:close/>
              </a:path>
              <a:path w="1033779" h="749935">
                <a:moveTo>
                  <a:pt x="1033272" y="0"/>
                </a:moveTo>
                <a:lnTo>
                  <a:pt x="0" y="0"/>
                </a:lnTo>
                <a:lnTo>
                  <a:pt x="11303" y="153035"/>
                </a:lnTo>
                <a:lnTo>
                  <a:pt x="46913" y="164037"/>
                </a:lnTo>
                <a:lnTo>
                  <a:pt x="96697" y="165584"/>
                </a:lnTo>
                <a:lnTo>
                  <a:pt x="151206" y="163980"/>
                </a:lnTo>
                <a:lnTo>
                  <a:pt x="1032345" y="163980"/>
                </a:lnTo>
                <a:lnTo>
                  <a:pt x="1033272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object 1467"/>
          <p:cNvSpPr/>
          <p:nvPr/>
        </p:nvSpPr>
        <p:spPr>
          <a:xfrm>
            <a:off x="4251240" y="3942720"/>
            <a:ext cx="1472760" cy="101520"/>
          </a:xfrm>
          <a:custGeom>
            <a:avLst/>
            <a:gdLst/>
            <a:ah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80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80" y="48005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object 1468"/>
          <p:cNvSpPr/>
          <p:nvPr/>
        </p:nvSpPr>
        <p:spPr>
          <a:xfrm>
            <a:off x="4202640" y="2876040"/>
            <a:ext cx="101520" cy="1121400"/>
          </a:xfrm>
          <a:custGeom>
            <a:avLst/>
            <a:gdLst/>
            <a:ah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object 1469"/>
          <p:cNvSpPr/>
          <p:nvPr/>
        </p:nvSpPr>
        <p:spPr>
          <a:xfrm>
            <a:off x="4278600" y="3226680"/>
            <a:ext cx="285480" cy="360"/>
          </a:xfrm>
          <a:custGeom>
            <a:avLst/>
            <a:gdLst/>
            <a:ahLst/>
            <a:rect l="l" t="t" r="r" b="b"/>
            <a:pathLst>
              <a:path w="214629" h="0">
                <a:moveTo>
                  <a:pt x="0" y="0"/>
                </a:moveTo>
                <a:lnTo>
                  <a:pt x="214249" y="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object 1470"/>
          <p:cNvSpPr/>
          <p:nvPr/>
        </p:nvSpPr>
        <p:spPr>
          <a:xfrm>
            <a:off x="4563360" y="3222360"/>
            <a:ext cx="360" cy="173160"/>
          </a:xfrm>
          <a:custGeom>
            <a:avLst/>
            <a:gdLst/>
            <a:ahLst/>
            <a:rect l="l" t="t" r="r" b="b"/>
            <a:pathLst>
              <a:path w="0" h="130175">
                <a:moveTo>
                  <a:pt x="0" y="0"/>
                </a:moveTo>
                <a:lnTo>
                  <a:pt x="0" y="129921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object 1471"/>
          <p:cNvSpPr/>
          <p:nvPr/>
        </p:nvSpPr>
        <p:spPr>
          <a:xfrm>
            <a:off x="4563360" y="3395520"/>
            <a:ext cx="500760" cy="1800"/>
          </a:xfrm>
          <a:custGeom>
            <a:avLst/>
            <a:gdLst/>
            <a:ahLst/>
            <a:rect l="l" t="t" r="r" b="b"/>
            <a:pathLst>
              <a:path w="375920" h="1905">
                <a:moveTo>
                  <a:pt x="0" y="1396"/>
                </a:moveTo>
                <a:lnTo>
                  <a:pt x="375412" y="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object 1472"/>
          <p:cNvSpPr/>
          <p:nvPr/>
        </p:nvSpPr>
        <p:spPr>
          <a:xfrm>
            <a:off x="5061240" y="3407400"/>
            <a:ext cx="360" cy="555840"/>
          </a:xfrm>
          <a:custGeom>
            <a:avLst/>
            <a:gdLst/>
            <a:ahLst/>
            <a:rect l="l" t="t" r="r" b="b"/>
            <a:pathLst>
              <a:path w="0" h="417194">
                <a:moveTo>
                  <a:pt x="0" y="417194"/>
                </a:moveTo>
                <a:lnTo>
                  <a:pt x="0" y="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object 1473"/>
          <p:cNvSpPr/>
          <p:nvPr/>
        </p:nvSpPr>
        <p:spPr>
          <a:xfrm>
            <a:off x="4262760" y="4214160"/>
            <a:ext cx="552600" cy="1015560"/>
          </a:xfrm>
          <a:custGeom>
            <a:avLst/>
            <a:gdLst/>
            <a:ahLst/>
            <a:rect l="l" t="t" r="r" b="b"/>
            <a:pathLst>
              <a:path w="414654" h="762000">
                <a:moveTo>
                  <a:pt x="0" y="762000"/>
                </a:moveTo>
                <a:lnTo>
                  <a:pt x="414528" y="762000"/>
                </a:lnTo>
                <a:lnTo>
                  <a:pt x="414528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object 1474"/>
          <p:cNvSpPr/>
          <p:nvPr/>
        </p:nvSpPr>
        <p:spPr>
          <a:xfrm>
            <a:off x="5280480" y="4212000"/>
            <a:ext cx="329040" cy="1001880"/>
          </a:xfrm>
          <a:custGeom>
            <a:avLst/>
            <a:gdLst/>
            <a:ahLst/>
            <a:rect l="l" t="t" r="r" b="b"/>
            <a:pathLst>
              <a:path w="247014" h="751839">
                <a:moveTo>
                  <a:pt x="0" y="751332"/>
                </a:moveTo>
                <a:lnTo>
                  <a:pt x="246887" y="751332"/>
                </a:lnTo>
                <a:lnTo>
                  <a:pt x="246887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object 1475"/>
          <p:cNvSpPr/>
          <p:nvPr/>
        </p:nvSpPr>
        <p:spPr>
          <a:xfrm>
            <a:off x="4805280" y="4214160"/>
            <a:ext cx="475200" cy="1019520"/>
          </a:xfrm>
          <a:custGeom>
            <a:avLst/>
            <a:gdLst/>
            <a:ahLst/>
            <a:rect l="l" t="t" r="r" b="b"/>
            <a:pathLst>
              <a:path w="356870" h="765175">
                <a:moveTo>
                  <a:pt x="0" y="765048"/>
                </a:moveTo>
                <a:lnTo>
                  <a:pt x="356615" y="765048"/>
                </a:lnTo>
                <a:lnTo>
                  <a:pt x="356615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object 1476"/>
          <p:cNvSpPr/>
          <p:nvPr/>
        </p:nvSpPr>
        <p:spPr>
          <a:xfrm>
            <a:off x="4249440" y="5180400"/>
            <a:ext cx="1472760" cy="101160"/>
          </a:xfrm>
          <a:custGeom>
            <a:avLst/>
            <a:gdLst/>
            <a:ah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object 1477"/>
          <p:cNvSpPr/>
          <p:nvPr/>
        </p:nvSpPr>
        <p:spPr>
          <a:xfrm>
            <a:off x="4200120" y="4111200"/>
            <a:ext cx="101520" cy="1121400"/>
          </a:xfrm>
          <a:custGeom>
            <a:avLst/>
            <a:gdLst/>
            <a:ah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object 1478"/>
          <p:cNvSpPr/>
          <p:nvPr/>
        </p:nvSpPr>
        <p:spPr>
          <a:xfrm>
            <a:off x="4817160" y="4205880"/>
            <a:ext cx="360" cy="1023120"/>
          </a:xfrm>
          <a:custGeom>
            <a:avLst/>
            <a:gdLst/>
            <a:ahLst/>
            <a:rect l="l" t="t" r="r" b="b"/>
            <a:pathLst>
              <a:path w="0"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object 1479"/>
          <p:cNvSpPr/>
          <p:nvPr/>
        </p:nvSpPr>
        <p:spPr>
          <a:xfrm>
            <a:off x="5280480" y="4205880"/>
            <a:ext cx="360" cy="1012680"/>
          </a:xfrm>
          <a:custGeom>
            <a:avLst/>
            <a:gdLst/>
            <a:ahLst/>
            <a:rect l="l" t="t" r="r" b="b"/>
            <a:pathLst>
              <a:path w="0" h="760095">
                <a:moveTo>
                  <a:pt x="0" y="759929"/>
                </a:moveTo>
                <a:lnTo>
                  <a:pt x="0" y="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object 1480"/>
          <p:cNvSpPr/>
          <p:nvPr/>
        </p:nvSpPr>
        <p:spPr>
          <a:xfrm>
            <a:off x="4260240" y="5902560"/>
            <a:ext cx="1350720" cy="571320"/>
          </a:xfrm>
          <a:custGeom>
            <a:avLst/>
            <a:gdLst/>
            <a:ahLst/>
            <a:rect l="l" t="t" r="r" b="b"/>
            <a:pathLst>
              <a:path w="1013460" h="428625">
                <a:moveTo>
                  <a:pt x="0" y="428243"/>
                </a:moveTo>
                <a:lnTo>
                  <a:pt x="1013459" y="428243"/>
                </a:lnTo>
                <a:lnTo>
                  <a:pt x="1013459" y="0"/>
                </a:lnTo>
                <a:lnTo>
                  <a:pt x="0" y="0"/>
                </a:lnTo>
                <a:lnTo>
                  <a:pt x="0" y="428243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object 1481"/>
          <p:cNvSpPr/>
          <p:nvPr/>
        </p:nvSpPr>
        <p:spPr>
          <a:xfrm>
            <a:off x="4260240" y="5471640"/>
            <a:ext cx="1350720" cy="444960"/>
          </a:xfrm>
          <a:custGeom>
            <a:avLst/>
            <a:gdLst/>
            <a:ahLst/>
            <a:rect l="l" t="t" r="r" b="b"/>
            <a:pathLst>
              <a:path w="1013460" h="334010">
                <a:moveTo>
                  <a:pt x="0" y="333756"/>
                </a:moveTo>
                <a:lnTo>
                  <a:pt x="1013459" y="333756"/>
                </a:lnTo>
                <a:lnTo>
                  <a:pt x="1013459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object 1482"/>
          <p:cNvSpPr/>
          <p:nvPr/>
        </p:nvSpPr>
        <p:spPr>
          <a:xfrm>
            <a:off x="4249440" y="6435720"/>
            <a:ext cx="1472760" cy="101520"/>
          </a:xfrm>
          <a:custGeom>
            <a:avLst/>
            <a:gdLst/>
            <a:ah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199"/>
                </a:lnTo>
                <a:lnTo>
                  <a:pt x="1084579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79" y="48005"/>
                </a:lnTo>
                <a:lnTo>
                  <a:pt x="1104391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object 1483"/>
          <p:cNvSpPr/>
          <p:nvPr/>
        </p:nvSpPr>
        <p:spPr>
          <a:xfrm>
            <a:off x="4200120" y="5366880"/>
            <a:ext cx="101520" cy="1121400"/>
          </a:xfrm>
          <a:custGeom>
            <a:avLst/>
            <a:gdLst/>
            <a:ahLst/>
            <a:rect l="l" t="t" r="r" b="b"/>
            <a:pathLst>
              <a:path w="76200" h="841375">
                <a:moveTo>
                  <a:pt x="48006" y="63499"/>
                </a:moveTo>
                <a:lnTo>
                  <a:pt x="28193" y="63499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3" y="76199"/>
                </a:lnTo>
                <a:lnTo>
                  <a:pt x="28193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object 1484"/>
          <p:cNvSpPr/>
          <p:nvPr/>
        </p:nvSpPr>
        <p:spPr>
          <a:xfrm>
            <a:off x="4248360" y="5900760"/>
            <a:ext cx="1363680" cy="360"/>
          </a:xfrm>
          <a:custGeom>
            <a:avLst/>
            <a:gdLst/>
            <a:ahLst/>
            <a:rect l="l" t="t" r="r" b="b"/>
            <a:pathLst>
              <a:path w="1022985" h="0">
                <a:moveTo>
                  <a:pt x="1022731" y="0"/>
                </a:moveTo>
                <a:lnTo>
                  <a:pt x="0" y="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object 1485"/>
          <p:cNvSpPr/>
          <p:nvPr/>
        </p:nvSpPr>
        <p:spPr>
          <a:xfrm>
            <a:off x="4809960" y="2257560"/>
            <a:ext cx="213120" cy="21276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object 1486"/>
          <p:cNvSpPr/>
          <p:nvPr/>
        </p:nvSpPr>
        <p:spPr>
          <a:xfrm>
            <a:off x="4803840" y="3568320"/>
            <a:ext cx="213840" cy="21384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object 1487"/>
          <p:cNvSpPr/>
          <p:nvPr/>
        </p:nvSpPr>
        <p:spPr>
          <a:xfrm>
            <a:off x="4798080" y="4770720"/>
            <a:ext cx="213120" cy="21276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object 1488"/>
          <p:cNvSpPr/>
          <p:nvPr/>
        </p:nvSpPr>
        <p:spPr>
          <a:xfrm>
            <a:off x="4801320" y="6100560"/>
            <a:ext cx="212760" cy="21312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object 1489"/>
          <p:cNvSpPr/>
          <p:nvPr/>
        </p:nvSpPr>
        <p:spPr>
          <a:xfrm>
            <a:off x="2859840" y="2191320"/>
            <a:ext cx="1235160" cy="1715400"/>
          </a:xfrm>
          <a:custGeom>
            <a:avLst/>
            <a:gdLst/>
            <a:ahLst/>
            <a:rect l="l" t="t" r="r" b="b"/>
            <a:pathLst>
              <a:path w="926464" h="1287145">
                <a:moveTo>
                  <a:pt x="863928" y="62210"/>
                </a:moveTo>
                <a:lnTo>
                  <a:pt x="0" y="1269999"/>
                </a:lnTo>
                <a:lnTo>
                  <a:pt x="23622" y="1286890"/>
                </a:lnTo>
                <a:lnTo>
                  <a:pt x="887458" y="79054"/>
                </a:lnTo>
                <a:lnTo>
                  <a:pt x="863928" y="62210"/>
                </a:lnTo>
                <a:close/>
              </a:path>
              <a:path w="926464" h="1287145">
                <a:moveTo>
                  <a:pt x="918197" y="50418"/>
                </a:moveTo>
                <a:lnTo>
                  <a:pt x="872363" y="50418"/>
                </a:lnTo>
                <a:lnTo>
                  <a:pt x="895858" y="67310"/>
                </a:lnTo>
                <a:lnTo>
                  <a:pt x="887458" y="79054"/>
                </a:lnTo>
                <a:lnTo>
                  <a:pt x="910971" y="95885"/>
                </a:lnTo>
                <a:lnTo>
                  <a:pt x="918197" y="50418"/>
                </a:lnTo>
                <a:close/>
              </a:path>
              <a:path w="926464" h="1287145">
                <a:moveTo>
                  <a:pt x="872363" y="50418"/>
                </a:moveTo>
                <a:lnTo>
                  <a:pt x="863928" y="62210"/>
                </a:lnTo>
                <a:lnTo>
                  <a:pt x="887458" y="79054"/>
                </a:lnTo>
                <a:lnTo>
                  <a:pt x="895858" y="67310"/>
                </a:lnTo>
                <a:lnTo>
                  <a:pt x="872363" y="50418"/>
                </a:lnTo>
                <a:close/>
              </a:path>
              <a:path w="926464" h="1287145">
                <a:moveTo>
                  <a:pt x="926211" y="0"/>
                </a:moveTo>
                <a:lnTo>
                  <a:pt x="840359" y="45338"/>
                </a:lnTo>
                <a:lnTo>
                  <a:pt x="863928" y="62210"/>
                </a:lnTo>
                <a:lnTo>
                  <a:pt x="872363" y="50418"/>
                </a:lnTo>
                <a:lnTo>
                  <a:pt x="918197" y="50418"/>
                </a:lnTo>
                <a:lnTo>
                  <a:pt x="926211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object 1490"/>
          <p:cNvSpPr/>
          <p:nvPr/>
        </p:nvSpPr>
        <p:spPr>
          <a:xfrm>
            <a:off x="2866680" y="3274200"/>
            <a:ext cx="1227960" cy="637920"/>
          </a:xfrm>
          <a:custGeom>
            <a:avLst/>
            <a:gdLst/>
            <a:ahLst/>
            <a:rect l="l" t="t" r="r" b="b"/>
            <a:pathLst>
              <a:path w="921385" h="478789">
                <a:moveTo>
                  <a:pt x="836994" y="26503"/>
                </a:moveTo>
                <a:lnTo>
                  <a:pt x="0" y="452755"/>
                </a:lnTo>
                <a:lnTo>
                  <a:pt x="13207" y="478536"/>
                </a:lnTo>
                <a:lnTo>
                  <a:pt x="850168" y="52301"/>
                </a:lnTo>
                <a:lnTo>
                  <a:pt x="836994" y="26503"/>
                </a:lnTo>
                <a:close/>
              </a:path>
              <a:path w="921385" h="478789">
                <a:moveTo>
                  <a:pt x="906284" y="19938"/>
                </a:moveTo>
                <a:lnTo>
                  <a:pt x="849883" y="19938"/>
                </a:lnTo>
                <a:lnTo>
                  <a:pt x="863091" y="45719"/>
                </a:lnTo>
                <a:lnTo>
                  <a:pt x="850168" y="52301"/>
                </a:lnTo>
                <a:lnTo>
                  <a:pt x="863345" y="78105"/>
                </a:lnTo>
                <a:lnTo>
                  <a:pt x="906284" y="19938"/>
                </a:lnTo>
                <a:close/>
              </a:path>
              <a:path w="921385" h="478789">
                <a:moveTo>
                  <a:pt x="849883" y="19938"/>
                </a:moveTo>
                <a:lnTo>
                  <a:pt x="836994" y="26503"/>
                </a:lnTo>
                <a:lnTo>
                  <a:pt x="850168" y="52301"/>
                </a:lnTo>
                <a:lnTo>
                  <a:pt x="863091" y="45719"/>
                </a:lnTo>
                <a:lnTo>
                  <a:pt x="849883" y="19938"/>
                </a:lnTo>
                <a:close/>
              </a:path>
              <a:path w="921385" h="478789">
                <a:moveTo>
                  <a:pt x="921003" y="0"/>
                </a:moveTo>
                <a:lnTo>
                  <a:pt x="823848" y="762"/>
                </a:lnTo>
                <a:lnTo>
                  <a:pt x="836994" y="26503"/>
                </a:lnTo>
                <a:lnTo>
                  <a:pt x="849883" y="19938"/>
                </a:lnTo>
                <a:lnTo>
                  <a:pt x="906284" y="19938"/>
                </a:lnTo>
                <a:lnTo>
                  <a:pt x="921003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object 1491"/>
          <p:cNvSpPr/>
          <p:nvPr/>
        </p:nvSpPr>
        <p:spPr>
          <a:xfrm>
            <a:off x="2864880" y="3879720"/>
            <a:ext cx="1229760" cy="848880"/>
          </a:xfrm>
          <a:custGeom>
            <a:avLst/>
            <a:gdLst/>
            <a:ahLst/>
            <a:rect l="l" t="t" r="r" b="b"/>
            <a:pathLst>
              <a:path w="922655" h="636904">
                <a:moveTo>
                  <a:pt x="842610" y="599640"/>
                </a:moveTo>
                <a:lnTo>
                  <a:pt x="826262" y="623570"/>
                </a:lnTo>
                <a:lnTo>
                  <a:pt x="922527" y="636778"/>
                </a:lnTo>
                <a:lnTo>
                  <a:pt x="906426" y="607822"/>
                </a:lnTo>
                <a:lnTo>
                  <a:pt x="854582" y="607822"/>
                </a:lnTo>
                <a:lnTo>
                  <a:pt x="842610" y="599640"/>
                </a:lnTo>
                <a:close/>
              </a:path>
              <a:path w="922655" h="636904">
                <a:moveTo>
                  <a:pt x="858943" y="575732"/>
                </a:moveTo>
                <a:lnTo>
                  <a:pt x="842610" y="599640"/>
                </a:lnTo>
                <a:lnTo>
                  <a:pt x="854582" y="607822"/>
                </a:lnTo>
                <a:lnTo>
                  <a:pt x="870965" y="583945"/>
                </a:lnTo>
                <a:lnTo>
                  <a:pt x="858943" y="575732"/>
                </a:lnTo>
                <a:close/>
              </a:path>
              <a:path w="922655" h="636904">
                <a:moveTo>
                  <a:pt x="875283" y="551815"/>
                </a:moveTo>
                <a:lnTo>
                  <a:pt x="858943" y="575732"/>
                </a:lnTo>
                <a:lnTo>
                  <a:pt x="870965" y="583945"/>
                </a:lnTo>
                <a:lnTo>
                  <a:pt x="854582" y="607822"/>
                </a:lnTo>
                <a:lnTo>
                  <a:pt x="906426" y="607822"/>
                </a:lnTo>
                <a:lnTo>
                  <a:pt x="875283" y="551815"/>
                </a:lnTo>
                <a:close/>
              </a:path>
              <a:path w="922655" h="636904">
                <a:moveTo>
                  <a:pt x="16256" y="0"/>
                </a:moveTo>
                <a:lnTo>
                  <a:pt x="0" y="23875"/>
                </a:lnTo>
                <a:lnTo>
                  <a:pt x="842610" y="599640"/>
                </a:lnTo>
                <a:lnTo>
                  <a:pt x="858943" y="575732"/>
                </a:lnTo>
                <a:lnTo>
                  <a:pt x="16256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object 1492"/>
          <p:cNvSpPr/>
          <p:nvPr/>
        </p:nvSpPr>
        <p:spPr>
          <a:xfrm>
            <a:off x="2859120" y="3886200"/>
            <a:ext cx="1235520" cy="2098440"/>
          </a:xfrm>
          <a:custGeom>
            <a:avLst/>
            <a:gdLst/>
            <a:ahLst/>
            <a:rect l="l" t="t" r="r" b="b"/>
            <a:pathLst>
              <a:path w="927100" h="1574164">
                <a:moveTo>
                  <a:pt x="870525" y="1505857"/>
                </a:moveTo>
                <a:lnTo>
                  <a:pt x="845565" y="1520444"/>
                </a:lnTo>
                <a:lnTo>
                  <a:pt x="926845" y="1573568"/>
                </a:lnTo>
                <a:lnTo>
                  <a:pt x="923228" y="1518361"/>
                </a:lnTo>
                <a:lnTo>
                  <a:pt x="877824" y="1518361"/>
                </a:lnTo>
                <a:lnTo>
                  <a:pt x="870525" y="1505857"/>
                </a:lnTo>
                <a:close/>
              </a:path>
              <a:path w="927100" h="1574164">
                <a:moveTo>
                  <a:pt x="895536" y="1491241"/>
                </a:moveTo>
                <a:lnTo>
                  <a:pt x="870525" y="1505857"/>
                </a:lnTo>
                <a:lnTo>
                  <a:pt x="877824" y="1518361"/>
                </a:lnTo>
                <a:lnTo>
                  <a:pt x="902843" y="1503756"/>
                </a:lnTo>
                <a:lnTo>
                  <a:pt x="895536" y="1491241"/>
                </a:lnTo>
                <a:close/>
              </a:path>
              <a:path w="927100" h="1574164">
                <a:moveTo>
                  <a:pt x="920495" y="1476654"/>
                </a:moveTo>
                <a:lnTo>
                  <a:pt x="895536" y="1491241"/>
                </a:lnTo>
                <a:lnTo>
                  <a:pt x="902843" y="1503756"/>
                </a:lnTo>
                <a:lnTo>
                  <a:pt x="877824" y="1518361"/>
                </a:lnTo>
                <a:lnTo>
                  <a:pt x="923228" y="1518361"/>
                </a:lnTo>
                <a:lnTo>
                  <a:pt x="920495" y="1476654"/>
                </a:lnTo>
                <a:close/>
              </a:path>
              <a:path w="927100" h="1574164">
                <a:moveTo>
                  <a:pt x="24892" y="0"/>
                </a:moveTo>
                <a:lnTo>
                  <a:pt x="0" y="14477"/>
                </a:lnTo>
                <a:lnTo>
                  <a:pt x="870525" y="1505857"/>
                </a:lnTo>
                <a:lnTo>
                  <a:pt x="895536" y="1491241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object 1493"/>
          <p:cNvSpPr/>
          <p:nvPr/>
        </p:nvSpPr>
        <p:spPr>
          <a:xfrm>
            <a:off x="5756040" y="1790280"/>
            <a:ext cx="829800" cy="725040"/>
          </a:xfrm>
          <a:custGeom>
            <a:avLst/>
            <a:gdLst/>
            <a:ah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object 1494"/>
          <p:cNvSpPr/>
          <p:nvPr/>
        </p:nvSpPr>
        <p:spPr>
          <a:xfrm>
            <a:off x="5756040" y="3044160"/>
            <a:ext cx="829800" cy="725040"/>
          </a:xfrm>
          <a:custGeom>
            <a:avLst/>
            <a:gdLst/>
            <a:ah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8"/>
                </a:lnTo>
                <a:lnTo>
                  <a:pt x="621791" y="272034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object 1495"/>
          <p:cNvSpPr/>
          <p:nvPr/>
        </p:nvSpPr>
        <p:spPr>
          <a:xfrm>
            <a:off x="5756040" y="4291560"/>
            <a:ext cx="829800" cy="723240"/>
          </a:xfrm>
          <a:custGeom>
            <a:avLst/>
            <a:gdLst/>
            <a:ahLst/>
            <a:rect l="l" t="t" r="r" b="b"/>
            <a:pathLst>
              <a:path w="622300" h="542925">
                <a:moveTo>
                  <a:pt x="350519" y="0"/>
                </a:moveTo>
                <a:lnTo>
                  <a:pt x="350519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50519" y="406908"/>
                </a:lnTo>
                <a:lnTo>
                  <a:pt x="350519" y="542544"/>
                </a:lnTo>
                <a:lnTo>
                  <a:pt x="621791" y="271272"/>
                </a:lnTo>
                <a:lnTo>
                  <a:pt x="350519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object 1496"/>
          <p:cNvSpPr/>
          <p:nvPr/>
        </p:nvSpPr>
        <p:spPr>
          <a:xfrm>
            <a:off x="5756040" y="5545080"/>
            <a:ext cx="829800" cy="725040"/>
          </a:xfrm>
          <a:custGeom>
            <a:avLst/>
            <a:gdLst/>
            <a:ahLst/>
            <a:rect l="l" t="t" r="r" b="b"/>
            <a:pathLst>
              <a:path w="622300" h="544195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object 1497"/>
          <p:cNvSpPr/>
          <p:nvPr/>
        </p:nvSpPr>
        <p:spPr>
          <a:xfrm>
            <a:off x="6758280" y="1828440"/>
            <a:ext cx="564480" cy="56448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object 1498"/>
          <p:cNvSpPr/>
          <p:nvPr/>
        </p:nvSpPr>
        <p:spPr>
          <a:xfrm>
            <a:off x="6758280" y="3112560"/>
            <a:ext cx="564480" cy="56448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object 1499"/>
          <p:cNvSpPr/>
          <p:nvPr/>
        </p:nvSpPr>
        <p:spPr>
          <a:xfrm>
            <a:off x="6758280" y="5609880"/>
            <a:ext cx="564480" cy="56448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object 1500"/>
          <p:cNvSpPr/>
          <p:nvPr/>
        </p:nvSpPr>
        <p:spPr>
          <a:xfrm>
            <a:off x="6758280" y="4311360"/>
            <a:ext cx="650160" cy="649800"/>
          </a:xfrm>
          <a:prstGeom prst="rect">
            <a:avLst/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object 1501"/>
          <p:cNvSpPr/>
          <p:nvPr/>
        </p:nvSpPr>
        <p:spPr>
          <a:xfrm>
            <a:off x="8416080" y="3610440"/>
            <a:ext cx="1220040" cy="833760"/>
          </a:xfrm>
          <a:prstGeom prst="rect">
            <a:avLst/>
          </a:pr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object 1502"/>
          <p:cNvSpPr/>
          <p:nvPr/>
        </p:nvSpPr>
        <p:spPr>
          <a:xfrm>
            <a:off x="8666280" y="3850200"/>
            <a:ext cx="722160" cy="388800"/>
          </a:xfrm>
          <a:prstGeom prst="rect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object 1503"/>
          <p:cNvSpPr/>
          <p:nvPr/>
        </p:nvSpPr>
        <p:spPr>
          <a:xfrm>
            <a:off x="8420400" y="3608280"/>
            <a:ext cx="1144440" cy="764280"/>
          </a:xfrm>
          <a:custGeom>
            <a:avLst/>
            <a:gdLst/>
            <a:ahLst/>
            <a:rect l="l" t="t" r="r" b="b"/>
            <a:pathLst>
              <a:path w="858520" h="573404">
                <a:moveTo>
                  <a:pt x="429006" y="0"/>
                </a:moveTo>
                <a:lnTo>
                  <a:pt x="0" y="286512"/>
                </a:lnTo>
                <a:lnTo>
                  <a:pt x="429006" y="573024"/>
                </a:lnTo>
                <a:lnTo>
                  <a:pt x="858012" y="286512"/>
                </a:lnTo>
                <a:lnTo>
                  <a:pt x="429006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object 1504"/>
          <p:cNvSpPr/>
          <p:nvPr/>
        </p:nvSpPr>
        <p:spPr>
          <a:xfrm>
            <a:off x="8420760" y="3608280"/>
            <a:ext cx="1144440" cy="763920"/>
          </a:xfrm>
          <a:custGeom>
            <a:avLst/>
            <a:gdLst/>
            <a:ahLst/>
            <a:rect l="l" t="t" r="r" b="b"/>
            <a:pathLst>
              <a:path w="858520" h="573404">
                <a:moveTo>
                  <a:pt x="0" y="286512"/>
                </a:moveTo>
                <a:lnTo>
                  <a:pt x="429006" y="0"/>
                </a:lnTo>
                <a:lnTo>
                  <a:pt x="858012" y="286512"/>
                </a:lnTo>
                <a:lnTo>
                  <a:pt x="429006" y="573024"/>
                </a:lnTo>
                <a:lnTo>
                  <a:pt x="0" y="286512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object 1505"/>
          <p:cNvSpPr/>
          <p:nvPr/>
        </p:nvSpPr>
        <p:spPr>
          <a:xfrm>
            <a:off x="8759880" y="3869280"/>
            <a:ext cx="547200" cy="220680"/>
          </a:xfrm>
          <a:prstGeom prst="rect">
            <a:avLst/>
          </a:pr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object 1506"/>
          <p:cNvSpPr/>
          <p:nvPr/>
        </p:nvSpPr>
        <p:spPr>
          <a:xfrm>
            <a:off x="9554400" y="3944520"/>
            <a:ext cx="592560" cy="115920"/>
          </a:xfrm>
          <a:custGeom>
            <a:avLst/>
            <a:gdLst/>
            <a:ahLst/>
            <a:rect l="l" t="t" r="r" b="b"/>
            <a:pathLst>
              <a:path w="444500" h="86994">
                <a:moveTo>
                  <a:pt x="357505" y="0"/>
                </a:moveTo>
                <a:lnTo>
                  <a:pt x="357505" y="86868"/>
                </a:lnTo>
                <a:lnTo>
                  <a:pt x="415417" y="57912"/>
                </a:lnTo>
                <a:lnTo>
                  <a:pt x="371983" y="57912"/>
                </a:lnTo>
                <a:lnTo>
                  <a:pt x="371983" y="28956"/>
                </a:lnTo>
                <a:lnTo>
                  <a:pt x="415417" y="28956"/>
                </a:lnTo>
                <a:lnTo>
                  <a:pt x="357505" y="0"/>
                </a:lnTo>
                <a:close/>
              </a:path>
              <a:path w="444500" h="86994">
                <a:moveTo>
                  <a:pt x="35750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357505" y="57912"/>
                </a:lnTo>
                <a:lnTo>
                  <a:pt x="357505" y="28956"/>
                </a:lnTo>
                <a:close/>
              </a:path>
              <a:path w="444500" h="86994">
                <a:moveTo>
                  <a:pt x="415417" y="28956"/>
                </a:moveTo>
                <a:lnTo>
                  <a:pt x="371983" y="28956"/>
                </a:lnTo>
                <a:lnTo>
                  <a:pt x="371983" y="57912"/>
                </a:lnTo>
                <a:lnTo>
                  <a:pt x="415417" y="57912"/>
                </a:lnTo>
                <a:lnTo>
                  <a:pt x="444373" y="43434"/>
                </a:lnTo>
                <a:lnTo>
                  <a:pt x="415417" y="28956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object 1507"/>
          <p:cNvSpPr/>
          <p:nvPr/>
        </p:nvSpPr>
        <p:spPr>
          <a:xfrm>
            <a:off x="10204920" y="3407040"/>
            <a:ext cx="1099080" cy="1100880"/>
          </a:xfrm>
          <a:prstGeom prst="rect">
            <a:avLst/>
          </a:pr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object 1508"/>
          <p:cNvSpPr/>
          <p:nvPr/>
        </p:nvSpPr>
        <p:spPr>
          <a:xfrm>
            <a:off x="7307640" y="2102040"/>
            <a:ext cx="1114560" cy="1890000"/>
          </a:xfrm>
          <a:custGeom>
            <a:avLst/>
            <a:gdLst/>
            <a:ahLst/>
            <a:rect l="l" t="t" r="r" b="b"/>
            <a:pathLst>
              <a:path w="836295" h="1417955">
                <a:moveTo>
                  <a:pt x="779747" y="1349750"/>
                </a:moveTo>
                <a:lnTo>
                  <a:pt x="754761" y="1364360"/>
                </a:lnTo>
                <a:lnTo>
                  <a:pt x="836041" y="1417446"/>
                </a:lnTo>
                <a:lnTo>
                  <a:pt x="832420" y="1362201"/>
                </a:lnTo>
                <a:lnTo>
                  <a:pt x="787019" y="1362201"/>
                </a:lnTo>
                <a:lnTo>
                  <a:pt x="779747" y="1349750"/>
                </a:lnTo>
                <a:close/>
              </a:path>
              <a:path w="836295" h="1417955">
                <a:moveTo>
                  <a:pt x="804754" y="1335127"/>
                </a:moveTo>
                <a:lnTo>
                  <a:pt x="779747" y="1349750"/>
                </a:lnTo>
                <a:lnTo>
                  <a:pt x="787019" y="1362201"/>
                </a:lnTo>
                <a:lnTo>
                  <a:pt x="812038" y="1347596"/>
                </a:lnTo>
                <a:lnTo>
                  <a:pt x="804754" y="1335127"/>
                </a:lnTo>
                <a:close/>
              </a:path>
              <a:path w="836295" h="1417955">
                <a:moveTo>
                  <a:pt x="829691" y="1320545"/>
                </a:moveTo>
                <a:lnTo>
                  <a:pt x="804754" y="1335127"/>
                </a:lnTo>
                <a:lnTo>
                  <a:pt x="812038" y="1347596"/>
                </a:lnTo>
                <a:lnTo>
                  <a:pt x="787019" y="1362201"/>
                </a:lnTo>
                <a:lnTo>
                  <a:pt x="832420" y="1362201"/>
                </a:lnTo>
                <a:lnTo>
                  <a:pt x="829691" y="1320545"/>
                </a:lnTo>
                <a:close/>
              </a:path>
              <a:path w="836295" h="1417955">
                <a:moveTo>
                  <a:pt x="24892" y="0"/>
                </a:moveTo>
                <a:lnTo>
                  <a:pt x="0" y="14604"/>
                </a:lnTo>
                <a:lnTo>
                  <a:pt x="779747" y="1349750"/>
                </a:lnTo>
                <a:lnTo>
                  <a:pt x="804754" y="1335127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object 1509"/>
          <p:cNvSpPr/>
          <p:nvPr/>
        </p:nvSpPr>
        <p:spPr>
          <a:xfrm>
            <a:off x="7314840" y="3379320"/>
            <a:ext cx="1107000" cy="611640"/>
          </a:xfrm>
          <a:custGeom>
            <a:avLst/>
            <a:gdLst/>
            <a:ahLst/>
            <a:rect l="l" t="t" r="r" b="b"/>
            <a:pathLst>
              <a:path w="830579" h="459105">
                <a:moveTo>
                  <a:pt x="747148" y="430256"/>
                </a:moveTo>
                <a:lnTo>
                  <a:pt x="733425" y="455675"/>
                </a:lnTo>
                <a:lnTo>
                  <a:pt x="830453" y="458850"/>
                </a:lnTo>
                <a:lnTo>
                  <a:pt x="815247" y="437133"/>
                </a:lnTo>
                <a:lnTo>
                  <a:pt x="759841" y="437133"/>
                </a:lnTo>
                <a:lnTo>
                  <a:pt x="747148" y="430256"/>
                </a:lnTo>
                <a:close/>
              </a:path>
              <a:path w="830579" h="459105">
                <a:moveTo>
                  <a:pt x="760942" y="404705"/>
                </a:moveTo>
                <a:lnTo>
                  <a:pt x="747148" y="430256"/>
                </a:lnTo>
                <a:lnTo>
                  <a:pt x="759841" y="437133"/>
                </a:lnTo>
                <a:lnTo>
                  <a:pt x="773684" y="411606"/>
                </a:lnTo>
                <a:lnTo>
                  <a:pt x="760942" y="404705"/>
                </a:lnTo>
                <a:close/>
              </a:path>
              <a:path w="830579" h="459105">
                <a:moveTo>
                  <a:pt x="774700" y="379221"/>
                </a:moveTo>
                <a:lnTo>
                  <a:pt x="760942" y="404705"/>
                </a:lnTo>
                <a:lnTo>
                  <a:pt x="773684" y="411606"/>
                </a:lnTo>
                <a:lnTo>
                  <a:pt x="759841" y="437133"/>
                </a:lnTo>
                <a:lnTo>
                  <a:pt x="815247" y="437133"/>
                </a:lnTo>
                <a:lnTo>
                  <a:pt x="774700" y="379221"/>
                </a:lnTo>
                <a:close/>
              </a:path>
              <a:path w="830579" h="459105">
                <a:moveTo>
                  <a:pt x="13716" y="0"/>
                </a:moveTo>
                <a:lnTo>
                  <a:pt x="0" y="25400"/>
                </a:lnTo>
                <a:lnTo>
                  <a:pt x="747148" y="430256"/>
                </a:lnTo>
                <a:lnTo>
                  <a:pt x="760942" y="404705"/>
                </a:lnTo>
                <a:lnTo>
                  <a:pt x="13716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object 1510"/>
          <p:cNvSpPr/>
          <p:nvPr/>
        </p:nvSpPr>
        <p:spPr>
          <a:xfrm>
            <a:off x="7399080" y="3991320"/>
            <a:ext cx="1023480" cy="662400"/>
          </a:xfrm>
          <a:custGeom>
            <a:avLst/>
            <a:gdLst/>
            <a:ahLst/>
            <a:rect l="l" t="t" r="r" b="b"/>
            <a:pathLst>
              <a:path w="767714" h="497204">
                <a:moveTo>
                  <a:pt x="686108" y="34496"/>
                </a:moveTo>
                <a:lnTo>
                  <a:pt x="0" y="472313"/>
                </a:lnTo>
                <a:lnTo>
                  <a:pt x="15493" y="496696"/>
                </a:lnTo>
                <a:lnTo>
                  <a:pt x="701719" y="58930"/>
                </a:lnTo>
                <a:lnTo>
                  <a:pt x="686108" y="34496"/>
                </a:lnTo>
                <a:close/>
              </a:path>
              <a:path w="767714" h="497204">
                <a:moveTo>
                  <a:pt x="751229" y="26669"/>
                </a:moveTo>
                <a:lnTo>
                  <a:pt x="698373" y="26669"/>
                </a:lnTo>
                <a:lnTo>
                  <a:pt x="713866" y="51181"/>
                </a:lnTo>
                <a:lnTo>
                  <a:pt x="701719" y="58930"/>
                </a:lnTo>
                <a:lnTo>
                  <a:pt x="717296" y="83312"/>
                </a:lnTo>
                <a:lnTo>
                  <a:pt x="751229" y="26669"/>
                </a:lnTo>
                <a:close/>
              </a:path>
              <a:path w="767714" h="497204">
                <a:moveTo>
                  <a:pt x="698373" y="26669"/>
                </a:moveTo>
                <a:lnTo>
                  <a:pt x="686108" y="34496"/>
                </a:lnTo>
                <a:lnTo>
                  <a:pt x="701719" y="58930"/>
                </a:lnTo>
                <a:lnTo>
                  <a:pt x="713866" y="51181"/>
                </a:lnTo>
                <a:lnTo>
                  <a:pt x="698373" y="26669"/>
                </a:lnTo>
                <a:close/>
              </a:path>
              <a:path w="767714" h="497204">
                <a:moveTo>
                  <a:pt x="767206" y="0"/>
                </a:moveTo>
                <a:lnTo>
                  <a:pt x="670560" y="10159"/>
                </a:lnTo>
                <a:lnTo>
                  <a:pt x="686108" y="34496"/>
                </a:lnTo>
                <a:lnTo>
                  <a:pt x="698373" y="26669"/>
                </a:lnTo>
                <a:lnTo>
                  <a:pt x="751229" y="26669"/>
                </a:lnTo>
                <a:lnTo>
                  <a:pt x="767206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object 1511"/>
          <p:cNvSpPr/>
          <p:nvPr/>
        </p:nvSpPr>
        <p:spPr>
          <a:xfrm>
            <a:off x="7307280" y="3991320"/>
            <a:ext cx="1114560" cy="1912680"/>
          </a:xfrm>
          <a:custGeom>
            <a:avLst/>
            <a:gdLst/>
            <a:ahLst/>
            <a:rect l="l" t="t" r="r" b="b"/>
            <a:pathLst>
              <a:path w="836295" h="1435100">
                <a:moveTo>
                  <a:pt x="780177" y="68014"/>
                </a:moveTo>
                <a:lnTo>
                  <a:pt x="0" y="1420012"/>
                </a:lnTo>
                <a:lnTo>
                  <a:pt x="25146" y="1434477"/>
                </a:lnTo>
                <a:lnTo>
                  <a:pt x="805320" y="82497"/>
                </a:lnTo>
                <a:lnTo>
                  <a:pt x="780177" y="68014"/>
                </a:lnTo>
                <a:close/>
              </a:path>
              <a:path w="836295" h="1435100">
                <a:moveTo>
                  <a:pt x="832822" y="55499"/>
                </a:moveTo>
                <a:lnTo>
                  <a:pt x="787400" y="55499"/>
                </a:lnTo>
                <a:lnTo>
                  <a:pt x="812546" y="69976"/>
                </a:lnTo>
                <a:lnTo>
                  <a:pt x="805320" y="82497"/>
                </a:lnTo>
                <a:lnTo>
                  <a:pt x="830326" y="96900"/>
                </a:lnTo>
                <a:lnTo>
                  <a:pt x="832822" y="55499"/>
                </a:lnTo>
                <a:close/>
              </a:path>
              <a:path w="836295" h="1435100">
                <a:moveTo>
                  <a:pt x="787400" y="55499"/>
                </a:moveTo>
                <a:lnTo>
                  <a:pt x="780177" y="68014"/>
                </a:lnTo>
                <a:lnTo>
                  <a:pt x="805320" y="82497"/>
                </a:lnTo>
                <a:lnTo>
                  <a:pt x="812546" y="69976"/>
                </a:lnTo>
                <a:lnTo>
                  <a:pt x="787400" y="55499"/>
                </a:lnTo>
                <a:close/>
              </a:path>
              <a:path w="836295" h="1435100">
                <a:moveTo>
                  <a:pt x="836168" y="0"/>
                </a:moveTo>
                <a:lnTo>
                  <a:pt x="755141" y="53593"/>
                </a:lnTo>
                <a:lnTo>
                  <a:pt x="780177" y="68014"/>
                </a:lnTo>
                <a:lnTo>
                  <a:pt x="787400" y="55499"/>
                </a:lnTo>
                <a:lnTo>
                  <a:pt x="832822" y="55499"/>
                </a:lnTo>
                <a:lnTo>
                  <a:pt x="836168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object 1512"/>
          <p:cNvSpPr/>
          <p:nvPr/>
        </p:nvSpPr>
        <p:spPr>
          <a:xfrm>
            <a:off x="10275840" y="4923000"/>
            <a:ext cx="949320" cy="170640"/>
          </a:xfrm>
          <a:prstGeom prst="rect">
            <a:avLst/>
          </a:pr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object 1513"/>
          <p:cNvSpPr/>
          <p:nvPr/>
        </p:nvSpPr>
        <p:spPr>
          <a:xfrm>
            <a:off x="462960" y="4650120"/>
            <a:ext cx="2235600" cy="101160"/>
          </a:xfrm>
          <a:custGeom>
            <a:avLst/>
            <a:gdLst/>
            <a:ah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3"/>
                </a:lnTo>
                <a:lnTo>
                  <a:pt x="1656842" y="28193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3"/>
                </a:lnTo>
                <a:close/>
              </a:path>
              <a:path w="1677035" h="76200">
                <a:moveTo>
                  <a:pt x="1656842" y="28193"/>
                </a:moveTo>
                <a:lnTo>
                  <a:pt x="1613154" y="28193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object 1514"/>
          <p:cNvSpPr/>
          <p:nvPr/>
        </p:nvSpPr>
        <p:spPr>
          <a:xfrm>
            <a:off x="416520" y="3004200"/>
            <a:ext cx="101160" cy="1702080"/>
          </a:xfrm>
          <a:custGeom>
            <a:avLst/>
            <a:gdLst/>
            <a:ahLst/>
            <a:rect l="l" t="t" r="r" b="b"/>
            <a:pathLst>
              <a:path w="76200" h="1276985">
                <a:moveTo>
                  <a:pt x="48006" y="63500"/>
                </a:moveTo>
                <a:lnTo>
                  <a:pt x="28193" y="63500"/>
                </a:lnTo>
                <a:lnTo>
                  <a:pt x="28193" y="1276477"/>
                </a:lnTo>
                <a:lnTo>
                  <a:pt x="48006" y="1276477"/>
                </a:lnTo>
                <a:lnTo>
                  <a:pt x="48006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object 1515"/>
          <p:cNvSpPr/>
          <p:nvPr/>
        </p:nvSpPr>
        <p:spPr>
          <a:xfrm>
            <a:off x="1313640" y="3994560"/>
            <a:ext cx="282240" cy="29628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Shape 4"/>
          <p:cNvSpPr/>
          <p:nvPr/>
        </p:nvSpPr>
        <p:spPr>
          <a:xfrm>
            <a:off x="469440" y="2251080"/>
            <a:ext cx="223416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A test sample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696" name="Shape 5"/>
          <p:cNvSpPr/>
          <p:nvPr/>
        </p:nvSpPr>
        <p:spPr>
          <a:xfrm>
            <a:off x="9636840" y="4685400"/>
            <a:ext cx="2216160" cy="59544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75% confidence</a:t>
            </a:r>
            <a:endParaRPr b="0" lang="es-CO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F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br>
              <a:rPr sz="4400"/>
            </a:b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u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b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p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e 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p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a 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o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698" name="object 160"/>
          <p:cNvSpPr/>
          <p:nvPr/>
        </p:nvSpPr>
        <p:spPr>
          <a:xfrm>
            <a:off x="308880" y="3447360"/>
            <a:ext cx="552600" cy="243360"/>
          </a:xfrm>
          <a:custGeom>
            <a:avLst/>
            <a:gdLst/>
            <a:ah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object 161"/>
          <p:cNvSpPr/>
          <p:nvPr/>
        </p:nvSpPr>
        <p:spPr>
          <a:xfrm>
            <a:off x="861480" y="3447360"/>
            <a:ext cx="552600" cy="243360"/>
          </a:xfrm>
          <a:custGeom>
            <a:avLst/>
            <a:gdLst/>
            <a:ah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object 162"/>
          <p:cNvSpPr/>
          <p:nvPr/>
        </p:nvSpPr>
        <p:spPr>
          <a:xfrm>
            <a:off x="1414440" y="3447360"/>
            <a:ext cx="552600" cy="243360"/>
          </a:xfrm>
          <a:custGeom>
            <a:avLst/>
            <a:gdLst/>
            <a:ah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object 163"/>
          <p:cNvSpPr/>
          <p:nvPr/>
        </p:nvSpPr>
        <p:spPr>
          <a:xfrm>
            <a:off x="1967760" y="3447360"/>
            <a:ext cx="552600" cy="243360"/>
          </a:xfrm>
          <a:custGeom>
            <a:avLst/>
            <a:gdLst/>
            <a:ah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object 164"/>
          <p:cNvSpPr/>
          <p:nvPr/>
        </p:nvSpPr>
        <p:spPr>
          <a:xfrm>
            <a:off x="2520000" y="3447360"/>
            <a:ext cx="552600" cy="243360"/>
          </a:xfrm>
          <a:custGeom>
            <a:avLst/>
            <a:gdLst/>
            <a:ah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object 165"/>
          <p:cNvSpPr/>
          <p:nvPr/>
        </p:nvSpPr>
        <p:spPr>
          <a:xfrm>
            <a:off x="308880" y="3691440"/>
            <a:ext cx="552600" cy="176760"/>
          </a:xfrm>
          <a:custGeom>
            <a:avLst/>
            <a:gdLst/>
            <a:ah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object 166"/>
          <p:cNvSpPr/>
          <p:nvPr/>
        </p:nvSpPr>
        <p:spPr>
          <a:xfrm>
            <a:off x="861480" y="3691440"/>
            <a:ext cx="552600" cy="176760"/>
          </a:xfrm>
          <a:custGeom>
            <a:avLst/>
            <a:gdLst/>
            <a:ah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object 167"/>
          <p:cNvSpPr/>
          <p:nvPr/>
        </p:nvSpPr>
        <p:spPr>
          <a:xfrm>
            <a:off x="1414440" y="3691440"/>
            <a:ext cx="552600" cy="176760"/>
          </a:xfrm>
          <a:custGeom>
            <a:avLst/>
            <a:gdLst/>
            <a:ah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object 168"/>
          <p:cNvSpPr/>
          <p:nvPr/>
        </p:nvSpPr>
        <p:spPr>
          <a:xfrm>
            <a:off x="1967760" y="3691440"/>
            <a:ext cx="552600" cy="176760"/>
          </a:xfrm>
          <a:custGeom>
            <a:avLst/>
            <a:gdLst/>
            <a:ah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object 169"/>
          <p:cNvSpPr/>
          <p:nvPr/>
        </p:nvSpPr>
        <p:spPr>
          <a:xfrm>
            <a:off x="2520000" y="3691440"/>
            <a:ext cx="552600" cy="176760"/>
          </a:xfrm>
          <a:custGeom>
            <a:avLst/>
            <a:gdLst/>
            <a:ah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object 170"/>
          <p:cNvSpPr/>
          <p:nvPr/>
        </p:nvSpPr>
        <p:spPr>
          <a:xfrm>
            <a:off x="308880" y="4045680"/>
            <a:ext cx="552600" cy="176760"/>
          </a:xfrm>
          <a:custGeom>
            <a:avLst/>
            <a:gdLst/>
            <a:ah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object 171"/>
          <p:cNvSpPr/>
          <p:nvPr/>
        </p:nvSpPr>
        <p:spPr>
          <a:xfrm>
            <a:off x="861480" y="4045680"/>
            <a:ext cx="552600" cy="176760"/>
          </a:xfrm>
          <a:custGeom>
            <a:avLst/>
            <a:gdLst/>
            <a:ah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object 172"/>
          <p:cNvSpPr/>
          <p:nvPr/>
        </p:nvSpPr>
        <p:spPr>
          <a:xfrm>
            <a:off x="1414440" y="4045680"/>
            <a:ext cx="552600" cy="176760"/>
          </a:xfrm>
          <a:custGeom>
            <a:avLst/>
            <a:gdLst/>
            <a:ah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object 173"/>
          <p:cNvSpPr/>
          <p:nvPr/>
        </p:nvSpPr>
        <p:spPr>
          <a:xfrm>
            <a:off x="1967760" y="4045680"/>
            <a:ext cx="552600" cy="176760"/>
          </a:xfrm>
          <a:custGeom>
            <a:avLst/>
            <a:gdLst/>
            <a:ah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object 174"/>
          <p:cNvSpPr/>
          <p:nvPr/>
        </p:nvSpPr>
        <p:spPr>
          <a:xfrm>
            <a:off x="2520000" y="4045680"/>
            <a:ext cx="552600" cy="176760"/>
          </a:xfrm>
          <a:custGeom>
            <a:avLst/>
            <a:gdLst/>
            <a:ah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object 175"/>
          <p:cNvSpPr/>
          <p:nvPr/>
        </p:nvSpPr>
        <p:spPr>
          <a:xfrm>
            <a:off x="308880" y="4399200"/>
            <a:ext cx="552600" cy="176760"/>
          </a:xfrm>
          <a:custGeom>
            <a:avLst/>
            <a:gdLst/>
            <a:ah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object 176"/>
          <p:cNvSpPr/>
          <p:nvPr/>
        </p:nvSpPr>
        <p:spPr>
          <a:xfrm>
            <a:off x="861480" y="4399200"/>
            <a:ext cx="552600" cy="176760"/>
          </a:xfrm>
          <a:custGeom>
            <a:avLst/>
            <a:gdLst/>
            <a:ah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object 177"/>
          <p:cNvSpPr/>
          <p:nvPr/>
        </p:nvSpPr>
        <p:spPr>
          <a:xfrm>
            <a:off x="1414440" y="4399200"/>
            <a:ext cx="552600" cy="176760"/>
          </a:xfrm>
          <a:custGeom>
            <a:avLst/>
            <a:gdLst/>
            <a:ah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object 178"/>
          <p:cNvSpPr/>
          <p:nvPr/>
        </p:nvSpPr>
        <p:spPr>
          <a:xfrm>
            <a:off x="1967760" y="4399200"/>
            <a:ext cx="552600" cy="176760"/>
          </a:xfrm>
          <a:custGeom>
            <a:avLst/>
            <a:gdLst/>
            <a:ah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object 179"/>
          <p:cNvSpPr/>
          <p:nvPr/>
        </p:nvSpPr>
        <p:spPr>
          <a:xfrm>
            <a:off x="2520000" y="4399200"/>
            <a:ext cx="552600" cy="176760"/>
          </a:xfrm>
          <a:custGeom>
            <a:avLst/>
            <a:gdLst/>
            <a:ah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object 180"/>
          <p:cNvSpPr/>
          <p:nvPr/>
        </p:nvSpPr>
        <p:spPr>
          <a:xfrm>
            <a:off x="308880" y="4753080"/>
            <a:ext cx="552600" cy="176760"/>
          </a:xfrm>
          <a:custGeom>
            <a:avLst/>
            <a:gdLst/>
            <a:ah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object 181"/>
          <p:cNvSpPr/>
          <p:nvPr/>
        </p:nvSpPr>
        <p:spPr>
          <a:xfrm>
            <a:off x="861480" y="4753080"/>
            <a:ext cx="552600" cy="176760"/>
          </a:xfrm>
          <a:custGeom>
            <a:avLst/>
            <a:gdLst/>
            <a:ah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object 182"/>
          <p:cNvSpPr/>
          <p:nvPr/>
        </p:nvSpPr>
        <p:spPr>
          <a:xfrm>
            <a:off x="1414440" y="4753080"/>
            <a:ext cx="552600" cy="176760"/>
          </a:xfrm>
          <a:custGeom>
            <a:avLst/>
            <a:gdLst/>
            <a:ah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object 183"/>
          <p:cNvSpPr/>
          <p:nvPr/>
        </p:nvSpPr>
        <p:spPr>
          <a:xfrm>
            <a:off x="1967760" y="4753080"/>
            <a:ext cx="552600" cy="176760"/>
          </a:xfrm>
          <a:custGeom>
            <a:avLst/>
            <a:gdLst/>
            <a:ah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object 184"/>
          <p:cNvSpPr/>
          <p:nvPr/>
        </p:nvSpPr>
        <p:spPr>
          <a:xfrm>
            <a:off x="2520000" y="4753080"/>
            <a:ext cx="552600" cy="176760"/>
          </a:xfrm>
          <a:custGeom>
            <a:avLst/>
            <a:gdLst/>
            <a:ah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723" name="object 185"/>
          <p:cNvGraphicFramePr/>
          <p:nvPr/>
        </p:nvGraphicFramePr>
        <p:xfrm>
          <a:off x="308880" y="3430800"/>
          <a:ext cx="2764080" cy="1498680"/>
        </p:xfrm>
        <a:graphic>
          <a:graphicData uri="http://schemas.openxmlformats.org/drawingml/2006/table">
            <a:tbl>
              <a:tblPr/>
              <a:tblGrid>
                <a:gridCol w="576360"/>
                <a:gridCol w="518760"/>
                <a:gridCol w="576360"/>
                <a:gridCol w="515880"/>
                <a:gridCol w="576720"/>
              </a:tblGrid>
              <a:tr h="27108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6596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7640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7640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7640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7640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7640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7964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24" name="object 186"/>
          <p:cNvSpPr/>
          <p:nvPr/>
        </p:nvSpPr>
        <p:spPr>
          <a:xfrm>
            <a:off x="374400" y="3493440"/>
            <a:ext cx="473040" cy="14400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object 187"/>
          <p:cNvSpPr/>
          <p:nvPr/>
        </p:nvSpPr>
        <p:spPr>
          <a:xfrm>
            <a:off x="1006920" y="3493440"/>
            <a:ext cx="311760" cy="1440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object 188"/>
          <p:cNvSpPr/>
          <p:nvPr/>
        </p:nvSpPr>
        <p:spPr>
          <a:xfrm>
            <a:off x="1500480" y="3493440"/>
            <a:ext cx="431640" cy="14400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object 189"/>
          <p:cNvSpPr/>
          <p:nvPr/>
        </p:nvSpPr>
        <p:spPr>
          <a:xfrm>
            <a:off x="2178000" y="3493440"/>
            <a:ext cx="197640" cy="14400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object 190"/>
          <p:cNvSpPr/>
          <p:nvPr/>
        </p:nvSpPr>
        <p:spPr>
          <a:xfrm>
            <a:off x="2665440" y="3493440"/>
            <a:ext cx="311760" cy="14400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object 191"/>
          <p:cNvSpPr/>
          <p:nvPr/>
        </p:nvSpPr>
        <p:spPr>
          <a:xfrm>
            <a:off x="369720" y="3701880"/>
            <a:ext cx="202680" cy="14580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object 192"/>
          <p:cNvSpPr/>
          <p:nvPr/>
        </p:nvSpPr>
        <p:spPr>
          <a:xfrm>
            <a:off x="922320" y="3701880"/>
            <a:ext cx="348120" cy="14580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object 193"/>
          <p:cNvSpPr/>
          <p:nvPr/>
        </p:nvSpPr>
        <p:spPr>
          <a:xfrm>
            <a:off x="1475640" y="3701880"/>
            <a:ext cx="431640" cy="145800"/>
          </a:xfrm>
          <a:prstGeom prst="rect">
            <a:avLst/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object 194"/>
          <p:cNvSpPr/>
          <p:nvPr/>
        </p:nvSpPr>
        <p:spPr>
          <a:xfrm>
            <a:off x="2028600" y="3701880"/>
            <a:ext cx="200160" cy="145800"/>
          </a:xfrm>
          <a:prstGeom prst="rect">
            <a:avLst/>
          </a:pr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object 195"/>
          <p:cNvSpPr/>
          <p:nvPr/>
        </p:nvSpPr>
        <p:spPr>
          <a:xfrm>
            <a:off x="2655360" y="3703680"/>
            <a:ext cx="338400" cy="144000"/>
          </a:xfrm>
          <a:prstGeom prst="rect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object 196"/>
          <p:cNvSpPr/>
          <p:nvPr/>
        </p:nvSpPr>
        <p:spPr>
          <a:xfrm>
            <a:off x="369360" y="3878280"/>
            <a:ext cx="200160" cy="146520"/>
          </a:xfrm>
          <a:prstGeom prst="rect">
            <a:avLst/>
          </a:pr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object 197"/>
          <p:cNvSpPr/>
          <p:nvPr/>
        </p:nvSpPr>
        <p:spPr>
          <a:xfrm>
            <a:off x="922320" y="3878280"/>
            <a:ext cx="409680" cy="146520"/>
          </a:xfrm>
          <a:prstGeom prst="rect">
            <a:avLst/>
          </a:pr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object 198"/>
          <p:cNvSpPr/>
          <p:nvPr/>
        </p:nvSpPr>
        <p:spPr>
          <a:xfrm>
            <a:off x="1475640" y="3878280"/>
            <a:ext cx="365760" cy="146520"/>
          </a:xfrm>
          <a:prstGeom prst="rect">
            <a:avLst/>
          </a:pr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object 199"/>
          <p:cNvSpPr/>
          <p:nvPr/>
        </p:nvSpPr>
        <p:spPr>
          <a:xfrm>
            <a:off x="2028600" y="3878280"/>
            <a:ext cx="200160" cy="14652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object 200"/>
          <p:cNvSpPr/>
          <p:nvPr/>
        </p:nvSpPr>
        <p:spPr>
          <a:xfrm>
            <a:off x="2619000" y="3880440"/>
            <a:ext cx="411840" cy="144000"/>
          </a:xfrm>
          <a:prstGeom prst="rect">
            <a:avLst/>
          </a:pr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object 201"/>
          <p:cNvSpPr/>
          <p:nvPr/>
        </p:nvSpPr>
        <p:spPr>
          <a:xfrm>
            <a:off x="369720" y="4055760"/>
            <a:ext cx="182520" cy="145800"/>
          </a:xfrm>
          <a:prstGeom prst="rect">
            <a:avLst/>
          </a:prstGeom>
          <a:blipFill rotWithShape="0">
            <a:blip r:embed="rId1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object 202"/>
          <p:cNvSpPr/>
          <p:nvPr/>
        </p:nvSpPr>
        <p:spPr>
          <a:xfrm>
            <a:off x="922320" y="4055760"/>
            <a:ext cx="246240" cy="145800"/>
          </a:xfrm>
          <a:prstGeom prst="rect">
            <a:avLst/>
          </a:prstGeom>
          <a:blipFill rotWithShape="0">
            <a:blip r:embed="rId1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object 203"/>
          <p:cNvSpPr/>
          <p:nvPr/>
        </p:nvSpPr>
        <p:spPr>
          <a:xfrm>
            <a:off x="1475640" y="4055760"/>
            <a:ext cx="431640" cy="145800"/>
          </a:xfrm>
          <a:prstGeom prst="rect">
            <a:avLst/>
          </a:prstGeom>
          <a:blipFill rotWithShape="0">
            <a:blip r:embed="rId1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object 204"/>
          <p:cNvSpPr/>
          <p:nvPr/>
        </p:nvSpPr>
        <p:spPr>
          <a:xfrm>
            <a:off x="2028600" y="4055760"/>
            <a:ext cx="200160" cy="145800"/>
          </a:xfrm>
          <a:prstGeom prst="rect">
            <a:avLst/>
          </a:prstGeom>
          <a:blipFill rotWithShape="0">
            <a:blip r:embed="rId1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object 205"/>
          <p:cNvSpPr/>
          <p:nvPr/>
        </p:nvSpPr>
        <p:spPr>
          <a:xfrm>
            <a:off x="2655360" y="4057920"/>
            <a:ext cx="338400" cy="144000"/>
          </a:xfrm>
          <a:prstGeom prst="rect">
            <a:avLst/>
          </a:prstGeom>
          <a:blipFill rotWithShape="0">
            <a:blip r:embed="rId2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object 206"/>
          <p:cNvSpPr/>
          <p:nvPr/>
        </p:nvSpPr>
        <p:spPr>
          <a:xfrm>
            <a:off x="369360" y="4232160"/>
            <a:ext cx="200160" cy="146520"/>
          </a:xfrm>
          <a:prstGeom prst="rect">
            <a:avLst/>
          </a:prstGeom>
          <a:blipFill rotWithShape="0">
            <a:blip r:embed="rId2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object 207"/>
          <p:cNvSpPr/>
          <p:nvPr/>
        </p:nvSpPr>
        <p:spPr>
          <a:xfrm>
            <a:off x="922320" y="4232160"/>
            <a:ext cx="409680" cy="146520"/>
          </a:xfrm>
          <a:prstGeom prst="rect">
            <a:avLst/>
          </a:prstGeom>
          <a:blipFill rotWithShape="0">
            <a:blip r:embed="rId2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object 208"/>
          <p:cNvSpPr/>
          <p:nvPr/>
        </p:nvSpPr>
        <p:spPr>
          <a:xfrm>
            <a:off x="1475640" y="4232160"/>
            <a:ext cx="431640" cy="146520"/>
          </a:xfrm>
          <a:prstGeom prst="rect">
            <a:avLst/>
          </a:prstGeom>
          <a:blipFill rotWithShape="0">
            <a:blip r:embed="rId2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object 209"/>
          <p:cNvSpPr/>
          <p:nvPr/>
        </p:nvSpPr>
        <p:spPr>
          <a:xfrm>
            <a:off x="2028600" y="4232160"/>
            <a:ext cx="194400" cy="146520"/>
          </a:xfrm>
          <a:prstGeom prst="rect">
            <a:avLst/>
          </a:prstGeom>
          <a:blipFill rotWithShape="0">
            <a:blip r:embed="rId2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object 210"/>
          <p:cNvSpPr/>
          <p:nvPr/>
        </p:nvSpPr>
        <p:spPr>
          <a:xfrm>
            <a:off x="2619000" y="4234320"/>
            <a:ext cx="411840" cy="144000"/>
          </a:xfrm>
          <a:prstGeom prst="rect">
            <a:avLst/>
          </a:prstGeom>
          <a:blipFill rotWithShape="0">
            <a:blip r:embed="rId2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object 211"/>
          <p:cNvSpPr/>
          <p:nvPr/>
        </p:nvSpPr>
        <p:spPr>
          <a:xfrm>
            <a:off x="369720" y="4410000"/>
            <a:ext cx="178560" cy="145800"/>
          </a:xfrm>
          <a:prstGeom prst="rect">
            <a:avLst/>
          </a:prstGeom>
          <a:blipFill rotWithShape="0">
            <a:blip r:embed="rId2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object 212"/>
          <p:cNvSpPr/>
          <p:nvPr/>
        </p:nvSpPr>
        <p:spPr>
          <a:xfrm>
            <a:off x="922320" y="4410000"/>
            <a:ext cx="348120" cy="145800"/>
          </a:xfrm>
          <a:prstGeom prst="rect">
            <a:avLst/>
          </a:prstGeom>
          <a:blipFill rotWithShape="0">
            <a:blip r:embed="rId2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object 213"/>
          <p:cNvSpPr/>
          <p:nvPr/>
        </p:nvSpPr>
        <p:spPr>
          <a:xfrm>
            <a:off x="1475640" y="4410000"/>
            <a:ext cx="365760" cy="145800"/>
          </a:xfrm>
          <a:prstGeom prst="rect">
            <a:avLst/>
          </a:prstGeom>
          <a:blipFill rotWithShape="0">
            <a:blip r:embed="rId2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object 214"/>
          <p:cNvSpPr/>
          <p:nvPr/>
        </p:nvSpPr>
        <p:spPr>
          <a:xfrm>
            <a:off x="2028600" y="4410000"/>
            <a:ext cx="200160" cy="145800"/>
          </a:xfrm>
          <a:prstGeom prst="rect">
            <a:avLst/>
          </a:prstGeom>
          <a:blipFill rotWithShape="0">
            <a:blip r:embed="rId2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object 215"/>
          <p:cNvSpPr/>
          <p:nvPr/>
        </p:nvSpPr>
        <p:spPr>
          <a:xfrm>
            <a:off x="2655360" y="4411800"/>
            <a:ext cx="338400" cy="144000"/>
          </a:xfrm>
          <a:prstGeom prst="rect">
            <a:avLst/>
          </a:prstGeom>
          <a:blipFill rotWithShape="0">
            <a:blip r:embed="rId3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object 216"/>
          <p:cNvSpPr/>
          <p:nvPr/>
        </p:nvSpPr>
        <p:spPr>
          <a:xfrm>
            <a:off x="369720" y="4586400"/>
            <a:ext cx="165960" cy="146520"/>
          </a:xfrm>
          <a:prstGeom prst="rect">
            <a:avLst/>
          </a:prstGeom>
          <a:blipFill rotWithShape="0">
            <a:blip r:embed="rId3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object 1516"/>
          <p:cNvSpPr/>
          <p:nvPr/>
        </p:nvSpPr>
        <p:spPr>
          <a:xfrm>
            <a:off x="369360" y="4763520"/>
            <a:ext cx="194400" cy="145800"/>
          </a:xfrm>
          <a:prstGeom prst="rect">
            <a:avLst/>
          </a:prstGeom>
          <a:blipFill rotWithShape="0">
            <a:blip r:embed="rId3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object 1517"/>
          <p:cNvSpPr/>
          <p:nvPr/>
        </p:nvSpPr>
        <p:spPr>
          <a:xfrm>
            <a:off x="922320" y="4763520"/>
            <a:ext cx="246240" cy="145800"/>
          </a:xfrm>
          <a:prstGeom prst="rect">
            <a:avLst/>
          </a:prstGeom>
          <a:blipFill rotWithShape="0">
            <a:blip r:embed="rId3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object 1518"/>
          <p:cNvSpPr/>
          <p:nvPr/>
        </p:nvSpPr>
        <p:spPr>
          <a:xfrm>
            <a:off x="1475640" y="4763520"/>
            <a:ext cx="365760" cy="145800"/>
          </a:xfrm>
          <a:prstGeom prst="rect">
            <a:avLst/>
          </a:prstGeom>
          <a:blipFill rotWithShape="0">
            <a:blip r:embed="rId3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object 1519"/>
          <p:cNvSpPr/>
          <p:nvPr/>
        </p:nvSpPr>
        <p:spPr>
          <a:xfrm>
            <a:off x="2028600" y="4763520"/>
            <a:ext cx="200160" cy="145800"/>
          </a:xfrm>
          <a:prstGeom prst="rect">
            <a:avLst/>
          </a:prstGeom>
          <a:blipFill rotWithShape="0">
            <a:blip r:embed="rId3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object 1520"/>
          <p:cNvSpPr/>
          <p:nvPr/>
        </p:nvSpPr>
        <p:spPr>
          <a:xfrm>
            <a:off x="2619000" y="4766040"/>
            <a:ext cx="411840" cy="144000"/>
          </a:xfrm>
          <a:prstGeom prst="rect">
            <a:avLst/>
          </a:prstGeom>
          <a:blipFill rotWithShape="0">
            <a:blip r:embed="rId3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object 1521"/>
          <p:cNvSpPr/>
          <p:nvPr/>
        </p:nvSpPr>
        <p:spPr>
          <a:xfrm>
            <a:off x="4242240" y="3044880"/>
            <a:ext cx="1473840" cy="101160"/>
          </a:xfrm>
          <a:custGeom>
            <a:avLst/>
            <a:gdLst/>
            <a:ah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200"/>
                </a:lnTo>
                <a:lnTo>
                  <a:pt x="1085468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8" y="48006"/>
                </a:lnTo>
                <a:lnTo>
                  <a:pt x="1105280" y="38100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object 1522"/>
          <p:cNvSpPr/>
          <p:nvPr/>
        </p:nvSpPr>
        <p:spPr>
          <a:xfrm>
            <a:off x="4193280" y="1976040"/>
            <a:ext cx="101520" cy="1122120"/>
          </a:xfrm>
          <a:custGeom>
            <a:avLst/>
            <a:gdLst/>
            <a:ah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object 1523"/>
          <p:cNvSpPr/>
          <p:nvPr/>
        </p:nvSpPr>
        <p:spPr>
          <a:xfrm>
            <a:off x="4637160" y="2216880"/>
            <a:ext cx="156240" cy="158040"/>
          </a:xfrm>
          <a:prstGeom prst="rect">
            <a:avLst/>
          </a:prstGeom>
          <a:blipFill rotWithShape="0">
            <a:blip r:embed="rId3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object 1524"/>
          <p:cNvSpPr/>
          <p:nvPr/>
        </p:nvSpPr>
        <p:spPr>
          <a:xfrm>
            <a:off x="5492520" y="2722680"/>
            <a:ext cx="158040" cy="156240"/>
          </a:xfrm>
          <a:prstGeom prst="rect">
            <a:avLst/>
          </a:prstGeom>
          <a:blipFill rotWithShape="0">
            <a:blip r:embed="rId3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object 1525"/>
          <p:cNvSpPr/>
          <p:nvPr/>
        </p:nvSpPr>
        <p:spPr>
          <a:xfrm>
            <a:off x="5124960" y="2688120"/>
            <a:ext cx="158040" cy="156240"/>
          </a:xfrm>
          <a:prstGeom prst="rect">
            <a:avLst/>
          </a:prstGeom>
          <a:blipFill rotWithShape="0">
            <a:blip r:embed="rId3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object 1526"/>
          <p:cNvSpPr/>
          <p:nvPr/>
        </p:nvSpPr>
        <p:spPr>
          <a:xfrm>
            <a:off x="5065920" y="2334240"/>
            <a:ext cx="158040" cy="158040"/>
          </a:xfrm>
          <a:prstGeom prst="rect">
            <a:avLst/>
          </a:prstGeom>
          <a:blipFill rotWithShape="0">
            <a:blip r:embed="rId4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object 1527"/>
          <p:cNvSpPr/>
          <p:nvPr/>
        </p:nvSpPr>
        <p:spPr>
          <a:xfrm>
            <a:off x="5356800" y="2486880"/>
            <a:ext cx="158040" cy="158040"/>
          </a:xfrm>
          <a:prstGeom prst="rect">
            <a:avLst/>
          </a:prstGeom>
          <a:blipFill rotWithShape="0">
            <a:blip r:embed="rId4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object 1528"/>
          <p:cNvSpPr/>
          <p:nvPr/>
        </p:nvSpPr>
        <p:spPr>
          <a:xfrm>
            <a:off x="4930200" y="2807640"/>
            <a:ext cx="158040" cy="158040"/>
          </a:xfrm>
          <a:prstGeom prst="rect">
            <a:avLst/>
          </a:prstGeom>
          <a:blipFill rotWithShape="0">
            <a:blip r:embed="rId4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object 1529"/>
          <p:cNvSpPr/>
          <p:nvPr/>
        </p:nvSpPr>
        <p:spPr>
          <a:xfrm>
            <a:off x="4858920" y="2070360"/>
            <a:ext cx="158040" cy="158040"/>
          </a:xfrm>
          <a:prstGeom prst="rect">
            <a:avLst/>
          </a:prstGeom>
          <a:blipFill rotWithShape="0">
            <a:blip r:embed="rId4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object 1530"/>
          <p:cNvSpPr/>
          <p:nvPr/>
        </p:nvSpPr>
        <p:spPr>
          <a:xfrm>
            <a:off x="4458600" y="2054160"/>
            <a:ext cx="158040" cy="158040"/>
          </a:xfrm>
          <a:prstGeom prst="rect">
            <a:avLst/>
          </a:prstGeom>
          <a:blipFill rotWithShape="0">
            <a:blip r:embed="rId4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object 1531"/>
          <p:cNvSpPr/>
          <p:nvPr/>
        </p:nvSpPr>
        <p:spPr>
          <a:xfrm>
            <a:off x="4275720" y="2403360"/>
            <a:ext cx="156240" cy="158040"/>
          </a:xfrm>
          <a:prstGeom prst="rect">
            <a:avLst/>
          </a:prstGeom>
          <a:blipFill rotWithShape="0">
            <a:blip r:embed="rId4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object 1532"/>
          <p:cNvSpPr/>
          <p:nvPr/>
        </p:nvSpPr>
        <p:spPr>
          <a:xfrm>
            <a:off x="4310280" y="2822040"/>
            <a:ext cx="158040" cy="158040"/>
          </a:xfrm>
          <a:prstGeom prst="rect">
            <a:avLst/>
          </a:prstGeom>
          <a:blipFill rotWithShape="0">
            <a:blip r:embed="rId4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object 1533"/>
          <p:cNvSpPr/>
          <p:nvPr/>
        </p:nvSpPr>
        <p:spPr>
          <a:xfrm>
            <a:off x="4397760" y="2940120"/>
            <a:ext cx="158040" cy="158040"/>
          </a:xfrm>
          <a:prstGeom prst="rect">
            <a:avLst/>
          </a:prstGeom>
          <a:blipFill rotWithShape="0">
            <a:blip r:embed="rId4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object 1534"/>
          <p:cNvSpPr/>
          <p:nvPr/>
        </p:nvSpPr>
        <p:spPr>
          <a:xfrm>
            <a:off x="4531680" y="2598480"/>
            <a:ext cx="158040" cy="158040"/>
          </a:xfrm>
          <a:prstGeom prst="rect">
            <a:avLst/>
          </a:prstGeom>
          <a:blipFill rotWithShape="0">
            <a:blip r:embed="rId4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object 1535"/>
          <p:cNvSpPr/>
          <p:nvPr/>
        </p:nvSpPr>
        <p:spPr>
          <a:xfrm>
            <a:off x="4813920" y="2500920"/>
            <a:ext cx="158040" cy="158040"/>
          </a:xfrm>
          <a:prstGeom prst="rect">
            <a:avLst/>
          </a:prstGeom>
          <a:blipFill rotWithShape="0">
            <a:blip r:embed="rId4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object 1536"/>
          <p:cNvSpPr/>
          <p:nvPr/>
        </p:nvSpPr>
        <p:spPr>
          <a:xfrm>
            <a:off x="5113080" y="2820240"/>
            <a:ext cx="158040" cy="158040"/>
          </a:xfrm>
          <a:prstGeom prst="rect">
            <a:avLst/>
          </a:prstGeom>
          <a:blipFill rotWithShape="0">
            <a:blip r:embed="rId5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object 1537"/>
          <p:cNvSpPr/>
          <p:nvPr/>
        </p:nvSpPr>
        <p:spPr>
          <a:xfrm>
            <a:off x="4753080" y="2919600"/>
            <a:ext cx="158040" cy="158040"/>
          </a:xfrm>
          <a:prstGeom prst="rect">
            <a:avLst/>
          </a:prstGeom>
          <a:blipFill rotWithShape="0">
            <a:blip r:embed="rId5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object 1538"/>
          <p:cNvSpPr/>
          <p:nvPr/>
        </p:nvSpPr>
        <p:spPr>
          <a:xfrm>
            <a:off x="4525200" y="2362680"/>
            <a:ext cx="156240" cy="158040"/>
          </a:xfrm>
          <a:prstGeom prst="rect">
            <a:avLst/>
          </a:prstGeom>
          <a:blipFill rotWithShape="0">
            <a:blip r:embed="rId5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object 1539"/>
          <p:cNvSpPr/>
          <p:nvPr/>
        </p:nvSpPr>
        <p:spPr>
          <a:xfrm>
            <a:off x="4822200" y="2322360"/>
            <a:ext cx="158040" cy="158040"/>
          </a:xfrm>
          <a:prstGeom prst="rect">
            <a:avLst/>
          </a:prstGeom>
          <a:blipFill rotWithShape="0">
            <a:blip r:embed="rId5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object 1540"/>
          <p:cNvSpPr/>
          <p:nvPr/>
        </p:nvSpPr>
        <p:spPr>
          <a:xfrm>
            <a:off x="5303880" y="2923920"/>
            <a:ext cx="158040" cy="156240"/>
          </a:xfrm>
          <a:prstGeom prst="rect">
            <a:avLst/>
          </a:prstGeom>
          <a:blipFill rotWithShape="0">
            <a:blip r:embed="rId5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object 1541"/>
          <p:cNvSpPr/>
          <p:nvPr/>
        </p:nvSpPr>
        <p:spPr>
          <a:xfrm>
            <a:off x="4368960" y="2208600"/>
            <a:ext cx="158040" cy="158040"/>
          </a:xfrm>
          <a:prstGeom prst="rect">
            <a:avLst/>
          </a:prstGeom>
          <a:blipFill rotWithShape="0">
            <a:blip r:embed="rId5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object 1542"/>
          <p:cNvSpPr/>
          <p:nvPr/>
        </p:nvSpPr>
        <p:spPr>
          <a:xfrm>
            <a:off x="5303880" y="2196000"/>
            <a:ext cx="158040" cy="158040"/>
          </a:xfrm>
          <a:prstGeom prst="rect">
            <a:avLst/>
          </a:prstGeom>
          <a:blipFill rotWithShape="0">
            <a:blip r:embed="rId5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object 1543"/>
          <p:cNvSpPr/>
          <p:nvPr/>
        </p:nvSpPr>
        <p:spPr>
          <a:xfrm>
            <a:off x="4556160" y="2791800"/>
            <a:ext cx="158040" cy="158040"/>
          </a:xfrm>
          <a:prstGeom prst="rect">
            <a:avLst/>
          </a:prstGeom>
          <a:blipFill rotWithShape="0">
            <a:blip r:embed="rId5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object 1544"/>
          <p:cNvSpPr/>
          <p:nvPr/>
        </p:nvSpPr>
        <p:spPr>
          <a:xfrm>
            <a:off x="3981960" y="2259000"/>
            <a:ext cx="243360" cy="482400"/>
          </a:xfrm>
          <a:prstGeom prst="rect">
            <a:avLst/>
          </a:prstGeom>
          <a:blipFill rotWithShape="0">
            <a:blip r:embed="rId5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object 1545"/>
          <p:cNvSpPr/>
          <p:nvPr/>
        </p:nvSpPr>
        <p:spPr>
          <a:xfrm>
            <a:off x="4770720" y="3083760"/>
            <a:ext cx="518040" cy="243360"/>
          </a:xfrm>
          <a:prstGeom prst="rect">
            <a:avLst/>
          </a:prstGeom>
          <a:blipFill rotWithShape="0">
            <a:blip r:embed="rId5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object 1546"/>
          <p:cNvSpPr/>
          <p:nvPr/>
        </p:nvSpPr>
        <p:spPr>
          <a:xfrm>
            <a:off x="4246200" y="4655880"/>
            <a:ext cx="1473840" cy="101520"/>
          </a:xfrm>
          <a:custGeom>
            <a:avLst/>
            <a:gdLst/>
            <a:ahLst/>
            <a:rect l="l" t="t" r="r" b="b"/>
            <a:pathLst>
              <a:path w="1105535" h="76200">
                <a:moveTo>
                  <a:pt x="1029081" y="0"/>
                </a:moveTo>
                <a:lnTo>
                  <a:pt x="1029081" y="76199"/>
                </a:lnTo>
                <a:lnTo>
                  <a:pt x="1085469" y="48005"/>
                </a:lnTo>
                <a:lnTo>
                  <a:pt x="1041781" y="48005"/>
                </a:lnTo>
                <a:lnTo>
                  <a:pt x="1041781" y="28193"/>
                </a:lnTo>
                <a:lnTo>
                  <a:pt x="1085469" y="28193"/>
                </a:lnTo>
                <a:lnTo>
                  <a:pt x="1029081" y="0"/>
                </a:lnTo>
                <a:close/>
              </a:path>
              <a:path w="1105535" h="76200">
                <a:moveTo>
                  <a:pt x="102908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1" y="48005"/>
                </a:lnTo>
                <a:lnTo>
                  <a:pt x="1029081" y="28193"/>
                </a:lnTo>
                <a:close/>
              </a:path>
              <a:path w="1105535" h="76200">
                <a:moveTo>
                  <a:pt x="1085469" y="28193"/>
                </a:moveTo>
                <a:lnTo>
                  <a:pt x="1041781" y="28193"/>
                </a:lnTo>
                <a:lnTo>
                  <a:pt x="1041781" y="48005"/>
                </a:lnTo>
                <a:lnTo>
                  <a:pt x="1085469" y="48005"/>
                </a:lnTo>
                <a:lnTo>
                  <a:pt x="1105281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object 1547"/>
          <p:cNvSpPr/>
          <p:nvPr/>
        </p:nvSpPr>
        <p:spPr>
          <a:xfrm>
            <a:off x="4197600" y="3589200"/>
            <a:ext cx="101160" cy="1122120"/>
          </a:xfrm>
          <a:custGeom>
            <a:avLst/>
            <a:gdLst/>
            <a:ah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object 1548"/>
          <p:cNvSpPr/>
          <p:nvPr/>
        </p:nvSpPr>
        <p:spPr>
          <a:xfrm>
            <a:off x="4556160" y="4528800"/>
            <a:ext cx="158040" cy="158040"/>
          </a:xfrm>
          <a:prstGeom prst="rect">
            <a:avLst/>
          </a:prstGeom>
          <a:blipFill rotWithShape="0">
            <a:blip r:embed="rId6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object 1549"/>
          <p:cNvSpPr/>
          <p:nvPr/>
        </p:nvSpPr>
        <p:spPr>
          <a:xfrm>
            <a:off x="5496840" y="4334040"/>
            <a:ext cx="158040" cy="158040"/>
          </a:xfrm>
          <a:prstGeom prst="rect">
            <a:avLst/>
          </a:prstGeom>
          <a:blipFill rotWithShape="0">
            <a:blip r:embed="rId6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object 1550"/>
          <p:cNvSpPr/>
          <p:nvPr/>
        </p:nvSpPr>
        <p:spPr>
          <a:xfrm>
            <a:off x="5281560" y="4376520"/>
            <a:ext cx="158040" cy="158040"/>
          </a:xfrm>
          <a:prstGeom prst="rect">
            <a:avLst/>
          </a:prstGeom>
          <a:blipFill rotWithShape="0">
            <a:blip r:embed="rId6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object 1551"/>
          <p:cNvSpPr/>
          <p:nvPr/>
        </p:nvSpPr>
        <p:spPr>
          <a:xfrm>
            <a:off x="5137560" y="3988440"/>
            <a:ext cx="158040" cy="158040"/>
          </a:xfrm>
          <a:prstGeom prst="rect">
            <a:avLst/>
          </a:prstGeom>
          <a:blipFill rotWithShape="0">
            <a:blip r:embed="rId6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object 1552"/>
          <p:cNvSpPr/>
          <p:nvPr/>
        </p:nvSpPr>
        <p:spPr>
          <a:xfrm>
            <a:off x="5360760" y="4100040"/>
            <a:ext cx="158040" cy="158040"/>
          </a:xfrm>
          <a:prstGeom prst="rect">
            <a:avLst/>
          </a:prstGeom>
          <a:blipFill rotWithShape="0">
            <a:blip r:embed="rId6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object 1553"/>
          <p:cNvSpPr/>
          <p:nvPr/>
        </p:nvSpPr>
        <p:spPr>
          <a:xfrm>
            <a:off x="4933800" y="4419360"/>
            <a:ext cx="158040" cy="158040"/>
          </a:xfrm>
          <a:prstGeom prst="rect">
            <a:avLst/>
          </a:prstGeom>
          <a:blipFill rotWithShape="0">
            <a:blip r:embed="rId6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object 1554"/>
          <p:cNvSpPr/>
          <p:nvPr/>
        </p:nvSpPr>
        <p:spPr>
          <a:xfrm>
            <a:off x="5124960" y="4555080"/>
            <a:ext cx="158040" cy="158040"/>
          </a:xfrm>
          <a:prstGeom prst="rect">
            <a:avLst/>
          </a:prstGeom>
          <a:blipFill rotWithShape="0">
            <a:blip r:embed="rId6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object 1555"/>
          <p:cNvSpPr/>
          <p:nvPr/>
        </p:nvSpPr>
        <p:spPr>
          <a:xfrm>
            <a:off x="4848480" y="4100040"/>
            <a:ext cx="158040" cy="158040"/>
          </a:xfrm>
          <a:prstGeom prst="rect">
            <a:avLst/>
          </a:prstGeom>
          <a:blipFill rotWithShape="0">
            <a:blip r:embed="rId6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object 1556"/>
          <p:cNvSpPr/>
          <p:nvPr/>
        </p:nvSpPr>
        <p:spPr>
          <a:xfrm>
            <a:off x="4750920" y="3726360"/>
            <a:ext cx="158040" cy="158040"/>
          </a:xfrm>
          <a:prstGeom prst="rect">
            <a:avLst/>
          </a:prstGeom>
          <a:blipFill rotWithShape="0">
            <a:blip r:embed="rId6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object 1557"/>
          <p:cNvSpPr/>
          <p:nvPr/>
        </p:nvSpPr>
        <p:spPr>
          <a:xfrm>
            <a:off x="4314240" y="4317480"/>
            <a:ext cx="158040" cy="156240"/>
          </a:xfrm>
          <a:prstGeom prst="rect">
            <a:avLst/>
          </a:prstGeom>
          <a:blipFill rotWithShape="0">
            <a:blip r:embed="rId6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object 1558"/>
          <p:cNvSpPr/>
          <p:nvPr/>
        </p:nvSpPr>
        <p:spPr>
          <a:xfrm>
            <a:off x="4671720" y="4248360"/>
            <a:ext cx="158040" cy="158040"/>
          </a:xfrm>
          <a:prstGeom prst="rect">
            <a:avLst/>
          </a:prstGeom>
          <a:blipFill rotWithShape="0">
            <a:blip r:embed="rId7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object 1559"/>
          <p:cNvSpPr/>
          <p:nvPr/>
        </p:nvSpPr>
        <p:spPr>
          <a:xfrm>
            <a:off x="4984920" y="3813480"/>
            <a:ext cx="158040" cy="158040"/>
          </a:xfrm>
          <a:prstGeom prst="rect">
            <a:avLst/>
          </a:prstGeom>
          <a:blipFill rotWithShape="0">
            <a:blip r:embed="rId7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object 1560"/>
          <p:cNvSpPr/>
          <p:nvPr/>
        </p:nvSpPr>
        <p:spPr>
          <a:xfrm>
            <a:off x="5037480" y="4138560"/>
            <a:ext cx="158040" cy="158040"/>
          </a:xfrm>
          <a:prstGeom prst="rect">
            <a:avLst/>
          </a:prstGeom>
          <a:blipFill rotWithShape="0">
            <a:blip r:embed="rId7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object 1561"/>
          <p:cNvSpPr/>
          <p:nvPr/>
        </p:nvSpPr>
        <p:spPr>
          <a:xfrm>
            <a:off x="4435920" y="3618720"/>
            <a:ext cx="158040" cy="158040"/>
          </a:xfrm>
          <a:prstGeom prst="rect">
            <a:avLst/>
          </a:prstGeom>
          <a:blipFill rotWithShape="0">
            <a:blip r:embed="rId7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object 1562"/>
          <p:cNvSpPr/>
          <p:nvPr/>
        </p:nvSpPr>
        <p:spPr>
          <a:xfrm>
            <a:off x="4604400" y="3955680"/>
            <a:ext cx="158040" cy="158040"/>
          </a:xfrm>
          <a:prstGeom prst="rect">
            <a:avLst/>
          </a:prstGeom>
          <a:blipFill rotWithShape="0">
            <a:blip r:embed="rId7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object 1563"/>
          <p:cNvSpPr/>
          <p:nvPr/>
        </p:nvSpPr>
        <p:spPr>
          <a:xfrm>
            <a:off x="4503240" y="4297320"/>
            <a:ext cx="156240" cy="158040"/>
          </a:xfrm>
          <a:prstGeom prst="rect">
            <a:avLst/>
          </a:prstGeom>
          <a:blipFill rotWithShape="0">
            <a:blip r:embed="rId7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object 1564"/>
          <p:cNvSpPr/>
          <p:nvPr/>
        </p:nvSpPr>
        <p:spPr>
          <a:xfrm>
            <a:off x="4732920" y="4453560"/>
            <a:ext cx="158040" cy="156240"/>
          </a:xfrm>
          <a:prstGeom prst="rect">
            <a:avLst/>
          </a:prstGeom>
          <a:blipFill rotWithShape="0">
            <a:blip r:embed="rId7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object 1565"/>
          <p:cNvSpPr/>
          <p:nvPr/>
        </p:nvSpPr>
        <p:spPr>
          <a:xfrm>
            <a:off x="5086440" y="3604320"/>
            <a:ext cx="158040" cy="158040"/>
          </a:xfrm>
          <a:prstGeom prst="rect">
            <a:avLst/>
          </a:prstGeom>
          <a:blipFill rotWithShape="0">
            <a:blip r:embed="rId7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object 1566"/>
          <p:cNvSpPr/>
          <p:nvPr/>
        </p:nvSpPr>
        <p:spPr>
          <a:xfrm>
            <a:off x="4373280" y="3821760"/>
            <a:ext cx="158040" cy="158040"/>
          </a:xfrm>
          <a:prstGeom prst="rect">
            <a:avLst/>
          </a:prstGeom>
          <a:blipFill rotWithShape="0">
            <a:blip r:embed="rId7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object 1567"/>
          <p:cNvSpPr/>
          <p:nvPr/>
        </p:nvSpPr>
        <p:spPr>
          <a:xfrm>
            <a:off x="5307840" y="3809880"/>
            <a:ext cx="158040" cy="156240"/>
          </a:xfrm>
          <a:prstGeom prst="rect">
            <a:avLst/>
          </a:prstGeom>
          <a:blipFill rotWithShape="0">
            <a:blip r:embed="rId7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object 1568"/>
          <p:cNvSpPr/>
          <p:nvPr/>
        </p:nvSpPr>
        <p:spPr>
          <a:xfrm>
            <a:off x="4375080" y="4112280"/>
            <a:ext cx="158040" cy="158040"/>
          </a:xfrm>
          <a:prstGeom prst="rect">
            <a:avLst/>
          </a:prstGeom>
          <a:blipFill rotWithShape="0">
            <a:blip r:embed="rId8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object 1569"/>
          <p:cNvSpPr/>
          <p:nvPr/>
        </p:nvSpPr>
        <p:spPr>
          <a:xfrm>
            <a:off x="3977640" y="3832200"/>
            <a:ext cx="243360" cy="647640"/>
          </a:xfrm>
          <a:prstGeom prst="rect">
            <a:avLst/>
          </a:prstGeom>
          <a:blipFill rotWithShape="0">
            <a:blip r:embed="rId8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object 1570"/>
          <p:cNvSpPr/>
          <p:nvPr/>
        </p:nvSpPr>
        <p:spPr>
          <a:xfrm>
            <a:off x="4867920" y="4730760"/>
            <a:ext cx="340920" cy="243360"/>
          </a:xfrm>
          <a:prstGeom prst="rect">
            <a:avLst/>
          </a:prstGeom>
          <a:blipFill rotWithShape="0">
            <a:blip r:embed="rId8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object 1571"/>
          <p:cNvSpPr/>
          <p:nvPr/>
        </p:nvSpPr>
        <p:spPr>
          <a:xfrm>
            <a:off x="4774680" y="6378120"/>
            <a:ext cx="518040" cy="243360"/>
          </a:xfrm>
          <a:prstGeom prst="rect">
            <a:avLst/>
          </a:prstGeom>
          <a:blipFill rotWithShape="0">
            <a:blip r:embed="rId8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object 1572"/>
          <p:cNvSpPr/>
          <p:nvPr/>
        </p:nvSpPr>
        <p:spPr>
          <a:xfrm>
            <a:off x="3977640" y="5613840"/>
            <a:ext cx="243360" cy="340920"/>
          </a:xfrm>
          <a:prstGeom prst="rect">
            <a:avLst/>
          </a:prstGeom>
          <a:blipFill rotWithShape="0">
            <a:blip r:embed="rId8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object 1573"/>
          <p:cNvSpPr/>
          <p:nvPr/>
        </p:nvSpPr>
        <p:spPr>
          <a:xfrm>
            <a:off x="4246200" y="6303960"/>
            <a:ext cx="1473840" cy="101520"/>
          </a:xfrm>
          <a:custGeom>
            <a:avLst/>
            <a:gdLst/>
            <a:ahLst/>
            <a:rect l="l" t="t" r="r" b="b"/>
            <a:pathLst>
              <a:path w="1105535" h="76200">
                <a:moveTo>
                  <a:pt x="1029081" y="0"/>
                </a:moveTo>
                <a:lnTo>
                  <a:pt x="1029081" y="76199"/>
                </a:lnTo>
                <a:lnTo>
                  <a:pt x="1085469" y="48005"/>
                </a:lnTo>
                <a:lnTo>
                  <a:pt x="1041781" y="48005"/>
                </a:lnTo>
                <a:lnTo>
                  <a:pt x="1041781" y="28193"/>
                </a:lnTo>
                <a:lnTo>
                  <a:pt x="1085469" y="28193"/>
                </a:lnTo>
                <a:lnTo>
                  <a:pt x="1029081" y="0"/>
                </a:lnTo>
                <a:close/>
              </a:path>
              <a:path w="1105535" h="76200">
                <a:moveTo>
                  <a:pt x="102908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1" y="48005"/>
                </a:lnTo>
                <a:lnTo>
                  <a:pt x="1029081" y="28193"/>
                </a:lnTo>
                <a:close/>
              </a:path>
              <a:path w="1105535" h="76200">
                <a:moveTo>
                  <a:pt x="1085469" y="28193"/>
                </a:moveTo>
                <a:lnTo>
                  <a:pt x="1041781" y="28193"/>
                </a:lnTo>
                <a:lnTo>
                  <a:pt x="1041781" y="48005"/>
                </a:lnTo>
                <a:lnTo>
                  <a:pt x="1085469" y="48005"/>
                </a:lnTo>
                <a:lnTo>
                  <a:pt x="1105281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object 1574"/>
          <p:cNvSpPr/>
          <p:nvPr/>
        </p:nvSpPr>
        <p:spPr>
          <a:xfrm>
            <a:off x="4197600" y="5235120"/>
            <a:ext cx="101160" cy="1122120"/>
          </a:xfrm>
          <a:custGeom>
            <a:avLst/>
            <a:gdLst/>
            <a:ah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6" y="841489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object 1575"/>
          <p:cNvSpPr/>
          <p:nvPr/>
        </p:nvSpPr>
        <p:spPr>
          <a:xfrm>
            <a:off x="4655520" y="5301000"/>
            <a:ext cx="158040" cy="158040"/>
          </a:xfrm>
          <a:prstGeom prst="rect">
            <a:avLst/>
          </a:prstGeom>
          <a:blipFill rotWithShape="0">
            <a:blip r:embed="rId8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object 1576"/>
          <p:cNvSpPr/>
          <p:nvPr/>
        </p:nvSpPr>
        <p:spPr>
          <a:xfrm>
            <a:off x="5513400" y="5892480"/>
            <a:ext cx="158040" cy="158040"/>
          </a:xfrm>
          <a:prstGeom prst="rect">
            <a:avLst/>
          </a:prstGeom>
          <a:blipFill rotWithShape="0">
            <a:blip r:embed="rId8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object 1577"/>
          <p:cNvSpPr/>
          <p:nvPr/>
        </p:nvSpPr>
        <p:spPr>
          <a:xfrm>
            <a:off x="5145480" y="5518440"/>
            <a:ext cx="158040" cy="158040"/>
          </a:xfrm>
          <a:prstGeom prst="rect">
            <a:avLst/>
          </a:prstGeom>
          <a:blipFill rotWithShape="0">
            <a:blip r:embed="rId8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object 1578"/>
          <p:cNvSpPr/>
          <p:nvPr/>
        </p:nvSpPr>
        <p:spPr>
          <a:xfrm>
            <a:off x="5084640" y="5319360"/>
            <a:ext cx="158040" cy="158040"/>
          </a:xfrm>
          <a:prstGeom prst="rect">
            <a:avLst/>
          </a:prstGeom>
          <a:blipFill rotWithShape="0">
            <a:blip r:embed="rId8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object 1579"/>
          <p:cNvSpPr/>
          <p:nvPr/>
        </p:nvSpPr>
        <p:spPr>
          <a:xfrm>
            <a:off x="5376960" y="5717880"/>
            <a:ext cx="158040" cy="158040"/>
          </a:xfrm>
          <a:prstGeom prst="rect">
            <a:avLst/>
          </a:prstGeom>
          <a:blipFill rotWithShape="0">
            <a:blip r:embed="rId8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object 1580"/>
          <p:cNvSpPr/>
          <p:nvPr/>
        </p:nvSpPr>
        <p:spPr>
          <a:xfrm>
            <a:off x="4950360" y="5766120"/>
            <a:ext cx="158040" cy="158040"/>
          </a:xfrm>
          <a:prstGeom prst="rect">
            <a:avLst/>
          </a:prstGeom>
          <a:blipFill rotWithShape="0">
            <a:blip r:embed="rId9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object 1581"/>
          <p:cNvSpPr/>
          <p:nvPr/>
        </p:nvSpPr>
        <p:spPr>
          <a:xfrm>
            <a:off x="4879080" y="5384160"/>
            <a:ext cx="156240" cy="158040"/>
          </a:xfrm>
          <a:prstGeom prst="rect">
            <a:avLst/>
          </a:prstGeom>
          <a:blipFill rotWithShape="0">
            <a:blip r:embed="rId9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object 1582"/>
          <p:cNvSpPr/>
          <p:nvPr/>
        </p:nvSpPr>
        <p:spPr>
          <a:xfrm>
            <a:off x="4478760" y="5274720"/>
            <a:ext cx="156240" cy="158040"/>
          </a:xfrm>
          <a:prstGeom prst="rect">
            <a:avLst/>
          </a:prstGeom>
          <a:blipFill rotWithShape="0">
            <a:blip r:embed="rId9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object 1583"/>
          <p:cNvSpPr/>
          <p:nvPr/>
        </p:nvSpPr>
        <p:spPr>
          <a:xfrm>
            <a:off x="4330440" y="6059160"/>
            <a:ext cx="158040" cy="158040"/>
          </a:xfrm>
          <a:prstGeom prst="rect">
            <a:avLst/>
          </a:prstGeom>
          <a:blipFill rotWithShape="0">
            <a:blip r:embed="rId9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object 1584"/>
          <p:cNvSpPr/>
          <p:nvPr/>
        </p:nvSpPr>
        <p:spPr>
          <a:xfrm>
            <a:off x="4417920" y="6160320"/>
            <a:ext cx="158040" cy="158040"/>
          </a:xfrm>
          <a:prstGeom prst="rect">
            <a:avLst/>
          </a:prstGeom>
          <a:blipFill rotWithShape="0">
            <a:blip r:embed="rId9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object 1585"/>
          <p:cNvSpPr/>
          <p:nvPr/>
        </p:nvSpPr>
        <p:spPr>
          <a:xfrm>
            <a:off x="4551840" y="5819040"/>
            <a:ext cx="158040" cy="158040"/>
          </a:xfrm>
          <a:prstGeom prst="rect">
            <a:avLst/>
          </a:prstGeom>
          <a:blipFill rotWithShape="0">
            <a:blip r:embed="rId9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object 1586"/>
          <p:cNvSpPr/>
          <p:nvPr/>
        </p:nvSpPr>
        <p:spPr>
          <a:xfrm>
            <a:off x="4834440" y="6034680"/>
            <a:ext cx="158040" cy="158040"/>
          </a:xfrm>
          <a:prstGeom prst="rect">
            <a:avLst/>
          </a:prstGeom>
          <a:blipFill rotWithShape="0">
            <a:blip r:embed="rId9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object 1587"/>
          <p:cNvSpPr/>
          <p:nvPr/>
        </p:nvSpPr>
        <p:spPr>
          <a:xfrm>
            <a:off x="5133240" y="6083640"/>
            <a:ext cx="156240" cy="158040"/>
          </a:xfrm>
          <a:prstGeom prst="rect">
            <a:avLst/>
          </a:prstGeom>
          <a:blipFill rotWithShape="0">
            <a:blip r:embed="rId9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object 1588"/>
          <p:cNvSpPr/>
          <p:nvPr/>
        </p:nvSpPr>
        <p:spPr>
          <a:xfrm>
            <a:off x="4773600" y="6164640"/>
            <a:ext cx="156240" cy="158040"/>
          </a:xfrm>
          <a:prstGeom prst="rect">
            <a:avLst/>
          </a:prstGeom>
          <a:blipFill rotWithShape="0">
            <a:blip r:embed="rId9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object 1589"/>
          <p:cNvSpPr/>
          <p:nvPr/>
        </p:nvSpPr>
        <p:spPr>
          <a:xfrm>
            <a:off x="4543560" y="5558760"/>
            <a:ext cx="158040" cy="158040"/>
          </a:xfrm>
          <a:prstGeom prst="rect">
            <a:avLst/>
          </a:prstGeom>
          <a:blipFill rotWithShape="0">
            <a:blip r:embed="rId9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object 1590"/>
          <p:cNvSpPr/>
          <p:nvPr/>
        </p:nvSpPr>
        <p:spPr>
          <a:xfrm>
            <a:off x="4842720" y="5569560"/>
            <a:ext cx="158040" cy="158040"/>
          </a:xfrm>
          <a:prstGeom prst="rect">
            <a:avLst/>
          </a:prstGeom>
          <a:blipFill rotWithShape="0">
            <a:blip r:embed="rId10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object 1591"/>
          <p:cNvSpPr/>
          <p:nvPr/>
        </p:nvSpPr>
        <p:spPr>
          <a:xfrm>
            <a:off x="5324040" y="6168600"/>
            <a:ext cx="158040" cy="158040"/>
          </a:xfrm>
          <a:prstGeom prst="rect">
            <a:avLst/>
          </a:prstGeom>
          <a:blipFill rotWithShape="0">
            <a:blip r:embed="rId10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object 1592"/>
          <p:cNvSpPr/>
          <p:nvPr/>
        </p:nvSpPr>
        <p:spPr>
          <a:xfrm>
            <a:off x="4389480" y="5900760"/>
            <a:ext cx="158040" cy="156240"/>
          </a:xfrm>
          <a:prstGeom prst="rect">
            <a:avLst/>
          </a:prstGeom>
          <a:blipFill rotWithShape="0">
            <a:blip r:embed="rId10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object 1593"/>
          <p:cNvSpPr/>
          <p:nvPr/>
        </p:nvSpPr>
        <p:spPr>
          <a:xfrm>
            <a:off x="5324040" y="5443200"/>
            <a:ext cx="158040" cy="156240"/>
          </a:xfrm>
          <a:prstGeom prst="rect">
            <a:avLst/>
          </a:prstGeom>
          <a:blipFill rotWithShape="0">
            <a:blip r:embed="rId10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object 1594"/>
          <p:cNvSpPr/>
          <p:nvPr/>
        </p:nvSpPr>
        <p:spPr>
          <a:xfrm>
            <a:off x="4576320" y="5406840"/>
            <a:ext cx="156240" cy="156240"/>
          </a:xfrm>
          <a:prstGeom prst="rect">
            <a:avLst/>
          </a:prstGeom>
          <a:blipFill rotWithShape="0">
            <a:blip r:embed="rId10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object 1595"/>
          <p:cNvSpPr/>
          <p:nvPr/>
        </p:nvSpPr>
        <p:spPr>
          <a:xfrm>
            <a:off x="4261320" y="5699520"/>
            <a:ext cx="156240" cy="158040"/>
          </a:xfrm>
          <a:prstGeom prst="rect">
            <a:avLst/>
          </a:prstGeom>
          <a:blipFill rotWithShape="0">
            <a:blip r:embed="rId10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object 1596"/>
          <p:cNvSpPr/>
          <p:nvPr/>
        </p:nvSpPr>
        <p:spPr>
          <a:xfrm>
            <a:off x="9814680" y="6375960"/>
            <a:ext cx="518040" cy="243360"/>
          </a:xfrm>
          <a:prstGeom prst="rect">
            <a:avLst/>
          </a:prstGeom>
          <a:blipFill rotWithShape="0">
            <a:blip r:embed="rId10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object 1597"/>
          <p:cNvSpPr/>
          <p:nvPr/>
        </p:nvSpPr>
        <p:spPr>
          <a:xfrm>
            <a:off x="9023400" y="5569560"/>
            <a:ext cx="243360" cy="340920"/>
          </a:xfrm>
          <a:prstGeom prst="rect">
            <a:avLst/>
          </a:prstGeom>
          <a:blipFill rotWithShape="0">
            <a:blip r:embed="rId10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object 1598"/>
          <p:cNvSpPr/>
          <p:nvPr/>
        </p:nvSpPr>
        <p:spPr>
          <a:xfrm>
            <a:off x="9297000" y="5331240"/>
            <a:ext cx="1371600" cy="738000"/>
          </a:xfrm>
          <a:custGeom>
            <a:avLst/>
            <a:gdLst/>
            <a:ahLst/>
            <a:rect l="l" t="t" r="r" b="b"/>
            <a:pathLst>
              <a:path w="1028700" h="553720">
                <a:moveTo>
                  <a:pt x="1026731" y="281254"/>
                </a:moveTo>
                <a:lnTo>
                  <a:pt x="359663" y="281254"/>
                </a:lnTo>
                <a:lnTo>
                  <a:pt x="360916" y="339060"/>
                </a:lnTo>
                <a:lnTo>
                  <a:pt x="362486" y="381626"/>
                </a:lnTo>
                <a:lnTo>
                  <a:pt x="363950" y="416637"/>
                </a:lnTo>
                <a:lnTo>
                  <a:pt x="364885" y="451781"/>
                </a:lnTo>
                <a:lnTo>
                  <a:pt x="364867" y="494743"/>
                </a:lnTo>
                <a:lnTo>
                  <a:pt x="363474" y="553212"/>
                </a:lnTo>
                <a:lnTo>
                  <a:pt x="1024889" y="544360"/>
                </a:lnTo>
                <a:lnTo>
                  <a:pt x="1026731" y="281254"/>
                </a:lnTo>
                <a:close/>
              </a:path>
              <a:path w="1028700" h="553720">
                <a:moveTo>
                  <a:pt x="1028700" y="0"/>
                </a:moveTo>
                <a:lnTo>
                  <a:pt x="3175" y="0"/>
                </a:lnTo>
                <a:lnTo>
                  <a:pt x="0" y="281393"/>
                </a:lnTo>
                <a:lnTo>
                  <a:pt x="226262" y="281922"/>
                </a:lnTo>
                <a:lnTo>
                  <a:pt x="1026731" y="281254"/>
                </a:lnTo>
                <a:lnTo>
                  <a:pt x="1028700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object 1599"/>
          <p:cNvSpPr/>
          <p:nvPr/>
        </p:nvSpPr>
        <p:spPr>
          <a:xfrm>
            <a:off x="9303480" y="5705280"/>
            <a:ext cx="1338840" cy="633600"/>
          </a:xfrm>
          <a:custGeom>
            <a:avLst/>
            <a:gdLst/>
            <a:ahLst/>
            <a:rect l="l" t="t" r="r" b="b"/>
            <a:pathLst>
              <a:path w="1004570" h="475614">
                <a:moveTo>
                  <a:pt x="0" y="0"/>
                </a:moveTo>
                <a:lnTo>
                  <a:pt x="0" y="475488"/>
                </a:lnTo>
                <a:lnTo>
                  <a:pt x="1004315" y="475488"/>
                </a:lnTo>
                <a:lnTo>
                  <a:pt x="1004315" y="270408"/>
                </a:lnTo>
                <a:lnTo>
                  <a:pt x="352425" y="270408"/>
                </a:lnTo>
                <a:lnTo>
                  <a:pt x="352089" y="197920"/>
                </a:lnTo>
                <a:lnTo>
                  <a:pt x="353400" y="142760"/>
                </a:lnTo>
                <a:lnTo>
                  <a:pt x="355259" y="97081"/>
                </a:lnTo>
                <a:lnTo>
                  <a:pt x="356570" y="53036"/>
                </a:lnTo>
                <a:lnTo>
                  <a:pt x="356237" y="3148"/>
                </a:lnTo>
                <a:lnTo>
                  <a:pt x="306750" y="3148"/>
                </a:lnTo>
                <a:lnTo>
                  <a:pt x="0" y="0"/>
                </a:lnTo>
                <a:close/>
              </a:path>
              <a:path w="1004570" h="475614">
                <a:moveTo>
                  <a:pt x="1004315" y="269417"/>
                </a:moveTo>
                <a:lnTo>
                  <a:pt x="352425" y="270408"/>
                </a:lnTo>
                <a:lnTo>
                  <a:pt x="1004315" y="270408"/>
                </a:lnTo>
                <a:lnTo>
                  <a:pt x="1004315" y="269417"/>
                </a:lnTo>
                <a:close/>
              </a:path>
              <a:path w="1004570" h="475614">
                <a:moveTo>
                  <a:pt x="356234" y="2781"/>
                </a:moveTo>
                <a:lnTo>
                  <a:pt x="306750" y="3148"/>
                </a:lnTo>
                <a:lnTo>
                  <a:pt x="356237" y="3148"/>
                </a:lnTo>
                <a:lnTo>
                  <a:pt x="356234" y="2781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object 1600"/>
          <p:cNvSpPr/>
          <p:nvPr/>
        </p:nvSpPr>
        <p:spPr>
          <a:xfrm>
            <a:off x="9286200" y="6301800"/>
            <a:ext cx="1473840" cy="101520"/>
          </a:xfrm>
          <a:custGeom>
            <a:avLst/>
            <a:gdLst/>
            <a:ahLst/>
            <a:rect l="l" t="t" r="r" b="b"/>
            <a:pathLst>
              <a:path w="1105534" h="76200">
                <a:moveTo>
                  <a:pt x="1029080" y="0"/>
                </a:moveTo>
                <a:lnTo>
                  <a:pt x="1029080" y="76199"/>
                </a:lnTo>
                <a:lnTo>
                  <a:pt x="1085469" y="48005"/>
                </a:lnTo>
                <a:lnTo>
                  <a:pt x="1041780" y="48005"/>
                </a:lnTo>
                <a:lnTo>
                  <a:pt x="1041780" y="28193"/>
                </a:lnTo>
                <a:lnTo>
                  <a:pt x="1085469" y="28193"/>
                </a:lnTo>
                <a:lnTo>
                  <a:pt x="1029080" y="0"/>
                </a:lnTo>
                <a:close/>
              </a:path>
              <a:path w="1105534" h="76200">
                <a:moveTo>
                  <a:pt x="102908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0" y="48005"/>
                </a:lnTo>
                <a:lnTo>
                  <a:pt x="1029080" y="28193"/>
                </a:lnTo>
                <a:close/>
              </a:path>
              <a:path w="1105534" h="76200">
                <a:moveTo>
                  <a:pt x="1085469" y="28193"/>
                </a:moveTo>
                <a:lnTo>
                  <a:pt x="1041780" y="28193"/>
                </a:lnTo>
                <a:lnTo>
                  <a:pt x="1041780" y="48005"/>
                </a:lnTo>
                <a:lnTo>
                  <a:pt x="1085469" y="48005"/>
                </a:lnTo>
                <a:lnTo>
                  <a:pt x="1105280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object 1601"/>
          <p:cNvSpPr/>
          <p:nvPr/>
        </p:nvSpPr>
        <p:spPr>
          <a:xfrm>
            <a:off x="9237240" y="5232960"/>
            <a:ext cx="101520" cy="1122120"/>
          </a:xfrm>
          <a:custGeom>
            <a:avLst/>
            <a:gdLst/>
            <a:ahLst/>
            <a:rect l="l" t="t" r="r" b="b"/>
            <a:pathLst>
              <a:path w="76200" h="842010">
                <a:moveTo>
                  <a:pt x="48005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5" y="841489"/>
                </a:lnTo>
                <a:lnTo>
                  <a:pt x="48005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object 1602"/>
          <p:cNvSpPr/>
          <p:nvPr/>
        </p:nvSpPr>
        <p:spPr>
          <a:xfrm>
            <a:off x="9697680" y="5299200"/>
            <a:ext cx="158040" cy="158040"/>
          </a:xfrm>
          <a:prstGeom prst="rect">
            <a:avLst/>
          </a:prstGeom>
          <a:blipFill rotWithShape="0">
            <a:blip r:embed="rId10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object 1603"/>
          <p:cNvSpPr/>
          <p:nvPr/>
        </p:nvSpPr>
        <p:spPr>
          <a:xfrm>
            <a:off x="10555560" y="5889960"/>
            <a:ext cx="156240" cy="156240"/>
          </a:xfrm>
          <a:prstGeom prst="rect">
            <a:avLst/>
          </a:prstGeom>
          <a:blipFill rotWithShape="0">
            <a:blip r:embed="rId10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object 1604"/>
          <p:cNvSpPr/>
          <p:nvPr/>
        </p:nvSpPr>
        <p:spPr>
          <a:xfrm>
            <a:off x="10187280" y="5516280"/>
            <a:ext cx="158040" cy="158040"/>
          </a:xfrm>
          <a:prstGeom prst="rect">
            <a:avLst/>
          </a:prstGeom>
          <a:blipFill rotWithShape="0">
            <a:blip r:embed="rId1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object 1605"/>
          <p:cNvSpPr/>
          <p:nvPr/>
        </p:nvSpPr>
        <p:spPr>
          <a:xfrm>
            <a:off x="10126080" y="5317560"/>
            <a:ext cx="158040" cy="158040"/>
          </a:xfrm>
          <a:prstGeom prst="rect">
            <a:avLst/>
          </a:prstGeom>
          <a:blipFill rotWithShape="0">
            <a:blip r:embed="rId1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object 1606"/>
          <p:cNvSpPr/>
          <p:nvPr/>
        </p:nvSpPr>
        <p:spPr>
          <a:xfrm>
            <a:off x="10419120" y="5715360"/>
            <a:ext cx="158040" cy="156240"/>
          </a:xfrm>
          <a:prstGeom prst="rect">
            <a:avLst/>
          </a:prstGeom>
          <a:blipFill rotWithShape="0">
            <a:blip r:embed="rId1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object 1607"/>
          <p:cNvSpPr/>
          <p:nvPr/>
        </p:nvSpPr>
        <p:spPr>
          <a:xfrm>
            <a:off x="9990360" y="5764320"/>
            <a:ext cx="158040" cy="158040"/>
          </a:xfrm>
          <a:prstGeom prst="rect">
            <a:avLst/>
          </a:prstGeom>
          <a:blipFill rotWithShape="0">
            <a:blip r:embed="rId1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object 1608"/>
          <p:cNvSpPr/>
          <p:nvPr/>
        </p:nvSpPr>
        <p:spPr>
          <a:xfrm>
            <a:off x="9919440" y="5382360"/>
            <a:ext cx="158040" cy="158040"/>
          </a:xfrm>
          <a:prstGeom prst="rect">
            <a:avLst/>
          </a:prstGeom>
          <a:blipFill rotWithShape="0">
            <a:blip r:embed="rId1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object 1609"/>
          <p:cNvSpPr/>
          <p:nvPr/>
        </p:nvSpPr>
        <p:spPr>
          <a:xfrm>
            <a:off x="9519120" y="5272200"/>
            <a:ext cx="158040" cy="158040"/>
          </a:xfrm>
          <a:prstGeom prst="rect">
            <a:avLst/>
          </a:prstGeom>
          <a:blipFill rotWithShape="0">
            <a:blip r:embed="rId1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object 1610"/>
          <p:cNvSpPr/>
          <p:nvPr/>
        </p:nvSpPr>
        <p:spPr>
          <a:xfrm>
            <a:off x="9370440" y="6057000"/>
            <a:ext cx="158040" cy="156240"/>
          </a:xfrm>
          <a:prstGeom prst="rect">
            <a:avLst/>
          </a:prstGeom>
          <a:blipFill rotWithShape="0">
            <a:blip r:embed="rId11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object 1611"/>
          <p:cNvSpPr/>
          <p:nvPr/>
        </p:nvSpPr>
        <p:spPr>
          <a:xfrm>
            <a:off x="9460080" y="6158520"/>
            <a:ext cx="156240" cy="158040"/>
          </a:xfrm>
          <a:prstGeom prst="rect">
            <a:avLst/>
          </a:prstGeom>
          <a:blipFill rotWithShape="0">
            <a:blip r:embed="rId11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object 1612"/>
          <p:cNvSpPr/>
          <p:nvPr/>
        </p:nvSpPr>
        <p:spPr>
          <a:xfrm>
            <a:off x="9594000" y="5817240"/>
            <a:ext cx="156240" cy="158040"/>
          </a:xfrm>
          <a:prstGeom prst="rect">
            <a:avLst/>
          </a:prstGeom>
          <a:blipFill rotWithShape="0">
            <a:blip r:embed="rId11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object 1613"/>
          <p:cNvSpPr/>
          <p:nvPr/>
        </p:nvSpPr>
        <p:spPr>
          <a:xfrm>
            <a:off x="9876600" y="6032520"/>
            <a:ext cx="156240" cy="158040"/>
          </a:xfrm>
          <a:prstGeom prst="rect">
            <a:avLst/>
          </a:prstGeom>
          <a:blipFill rotWithShape="0">
            <a:blip r:embed="rId11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object 1614"/>
          <p:cNvSpPr/>
          <p:nvPr/>
        </p:nvSpPr>
        <p:spPr>
          <a:xfrm>
            <a:off x="10173240" y="6081120"/>
            <a:ext cx="158040" cy="158040"/>
          </a:xfrm>
          <a:prstGeom prst="rect">
            <a:avLst/>
          </a:prstGeom>
          <a:blipFill rotWithShape="0">
            <a:blip r:embed="rId12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object 1615"/>
          <p:cNvSpPr/>
          <p:nvPr/>
        </p:nvSpPr>
        <p:spPr>
          <a:xfrm>
            <a:off x="9813240" y="6162840"/>
            <a:ext cx="158040" cy="158040"/>
          </a:xfrm>
          <a:prstGeom prst="rect">
            <a:avLst/>
          </a:prstGeom>
          <a:blipFill rotWithShape="0">
            <a:blip r:embed="rId12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object 1616"/>
          <p:cNvSpPr/>
          <p:nvPr/>
        </p:nvSpPr>
        <p:spPr>
          <a:xfrm>
            <a:off x="9585720" y="5556960"/>
            <a:ext cx="158040" cy="158040"/>
          </a:xfrm>
          <a:prstGeom prst="rect">
            <a:avLst/>
          </a:prstGeom>
          <a:blipFill rotWithShape="0">
            <a:blip r:embed="rId12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object 1617"/>
          <p:cNvSpPr/>
          <p:nvPr/>
        </p:nvSpPr>
        <p:spPr>
          <a:xfrm>
            <a:off x="9882360" y="5567040"/>
            <a:ext cx="158040" cy="158040"/>
          </a:xfrm>
          <a:prstGeom prst="rect">
            <a:avLst/>
          </a:prstGeom>
          <a:blipFill rotWithShape="0">
            <a:blip r:embed="rId12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object 1618"/>
          <p:cNvSpPr/>
          <p:nvPr/>
        </p:nvSpPr>
        <p:spPr>
          <a:xfrm>
            <a:off x="10366200" y="6166440"/>
            <a:ext cx="158040" cy="158040"/>
          </a:xfrm>
          <a:prstGeom prst="rect">
            <a:avLst/>
          </a:prstGeom>
          <a:blipFill rotWithShape="0">
            <a:blip r:embed="rId12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object 1619"/>
          <p:cNvSpPr/>
          <p:nvPr/>
        </p:nvSpPr>
        <p:spPr>
          <a:xfrm>
            <a:off x="9431640" y="5896440"/>
            <a:ext cx="158040" cy="158040"/>
          </a:xfrm>
          <a:prstGeom prst="rect">
            <a:avLst/>
          </a:prstGeom>
          <a:blipFill rotWithShape="0">
            <a:blip r:embed="rId12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object 1620"/>
          <p:cNvSpPr/>
          <p:nvPr/>
        </p:nvSpPr>
        <p:spPr>
          <a:xfrm>
            <a:off x="10366200" y="5439240"/>
            <a:ext cx="158040" cy="158040"/>
          </a:xfrm>
          <a:prstGeom prst="rect">
            <a:avLst/>
          </a:prstGeom>
          <a:blipFill rotWithShape="0">
            <a:blip r:embed="rId12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object 1621"/>
          <p:cNvSpPr/>
          <p:nvPr/>
        </p:nvSpPr>
        <p:spPr>
          <a:xfrm>
            <a:off x="9616320" y="5402520"/>
            <a:ext cx="158040" cy="158040"/>
          </a:xfrm>
          <a:prstGeom prst="rect">
            <a:avLst/>
          </a:prstGeom>
          <a:blipFill rotWithShape="0">
            <a:blip r:embed="rId12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object 1622"/>
          <p:cNvSpPr/>
          <p:nvPr/>
        </p:nvSpPr>
        <p:spPr>
          <a:xfrm>
            <a:off x="9301320" y="5697000"/>
            <a:ext cx="158040" cy="158040"/>
          </a:xfrm>
          <a:prstGeom prst="rect">
            <a:avLst/>
          </a:prstGeom>
          <a:blipFill rotWithShape="0">
            <a:blip r:embed="rId12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object 1623"/>
          <p:cNvSpPr/>
          <p:nvPr/>
        </p:nvSpPr>
        <p:spPr>
          <a:xfrm>
            <a:off x="9786960" y="6060960"/>
            <a:ext cx="882720" cy="360"/>
          </a:xfrm>
          <a:custGeom>
            <a:avLst/>
            <a:gdLst/>
            <a:ahLst/>
            <a:rect l="l" t="t" r="r" b="b"/>
            <a:pathLst>
              <a:path w="662304" h="0">
                <a:moveTo>
                  <a:pt x="0" y="0"/>
                </a:moveTo>
                <a:lnTo>
                  <a:pt x="662051" y="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object 1624"/>
          <p:cNvSpPr/>
          <p:nvPr/>
        </p:nvSpPr>
        <p:spPr>
          <a:xfrm>
            <a:off x="9778680" y="5709960"/>
            <a:ext cx="360" cy="334080"/>
          </a:xfrm>
          <a:custGeom>
            <a:avLst/>
            <a:gdLst/>
            <a:ahLst/>
            <a:rect l="l" t="t" r="r" b="b"/>
            <a:pathLst>
              <a:path w="634" h="250825">
                <a:moveTo>
                  <a:pt x="0" y="250520"/>
                </a:moveTo>
                <a:lnTo>
                  <a:pt x="635" y="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object 1625"/>
          <p:cNvSpPr/>
          <p:nvPr/>
        </p:nvSpPr>
        <p:spPr>
          <a:xfrm>
            <a:off x="9303480" y="5705280"/>
            <a:ext cx="476280" cy="360"/>
          </a:xfrm>
          <a:custGeom>
            <a:avLst/>
            <a:gdLst/>
            <a:ahLst/>
            <a:rect l="l" t="t" r="r" b="b"/>
            <a:pathLst>
              <a:path w="357504" h="0">
                <a:moveTo>
                  <a:pt x="357250" y="0"/>
                </a:moveTo>
                <a:lnTo>
                  <a:pt x="0" y="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object 1626"/>
          <p:cNvSpPr/>
          <p:nvPr/>
        </p:nvSpPr>
        <p:spPr>
          <a:xfrm>
            <a:off x="9023400" y="3808800"/>
            <a:ext cx="243360" cy="648000"/>
          </a:xfrm>
          <a:prstGeom prst="rect">
            <a:avLst/>
          </a:prstGeom>
          <a:blipFill rotWithShape="0">
            <a:blip r:embed="rId12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object 1627"/>
          <p:cNvSpPr/>
          <p:nvPr/>
        </p:nvSpPr>
        <p:spPr>
          <a:xfrm>
            <a:off x="9898200" y="4747320"/>
            <a:ext cx="340920" cy="243360"/>
          </a:xfrm>
          <a:prstGeom prst="rect">
            <a:avLst/>
          </a:prstGeom>
          <a:blipFill rotWithShape="0">
            <a:blip r:embed="rId13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object 1628"/>
          <p:cNvSpPr/>
          <p:nvPr/>
        </p:nvSpPr>
        <p:spPr>
          <a:xfrm>
            <a:off x="9280800" y="3703680"/>
            <a:ext cx="1375560" cy="585720"/>
          </a:xfrm>
          <a:custGeom>
            <a:avLst/>
            <a:gdLst/>
            <a:ahLst/>
            <a:rect l="l" t="t" r="r" b="b"/>
            <a:pathLst>
              <a:path w="1031875" h="439419">
                <a:moveTo>
                  <a:pt x="3810" y="0"/>
                </a:moveTo>
                <a:lnTo>
                  <a:pt x="0" y="437896"/>
                </a:lnTo>
                <a:lnTo>
                  <a:pt x="561467" y="438912"/>
                </a:lnTo>
                <a:lnTo>
                  <a:pt x="565658" y="115316"/>
                </a:lnTo>
                <a:lnTo>
                  <a:pt x="1027029" y="115166"/>
                </a:lnTo>
                <a:lnTo>
                  <a:pt x="1031748" y="3175"/>
                </a:lnTo>
                <a:lnTo>
                  <a:pt x="3810" y="0"/>
                </a:lnTo>
                <a:close/>
              </a:path>
              <a:path w="1031875" h="439419">
                <a:moveTo>
                  <a:pt x="1027029" y="115166"/>
                </a:moveTo>
                <a:lnTo>
                  <a:pt x="639868" y="115166"/>
                </a:lnTo>
                <a:lnTo>
                  <a:pt x="977523" y="117878"/>
                </a:lnTo>
                <a:lnTo>
                  <a:pt x="1026922" y="117729"/>
                </a:lnTo>
                <a:lnTo>
                  <a:pt x="1027029" y="115166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object 1629"/>
          <p:cNvSpPr/>
          <p:nvPr/>
        </p:nvSpPr>
        <p:spPr>
          <a:xfrm>
            <a:off x="9299160" y="3850200"/>
            <a:ext cx="1357560" cy="869760"/>
          </a:xfrm>
          <a:custGeom>
            <a:avLst/>
            <a:gdLst/>
            <a:ahLst/>
            <a:rect l="l" t="t" r="r" b="b"/>
            <a:pathLst>
              <a:path w="1018540" h="652779">
                <a:moveTo>
                  <a:pt x="1018031" y="0"/>
                </a:moveTo>
                <a:lnTo>
                  <a:pt x="549020" y="3937"/>
                </a:lnTo>
                <a:lnTo>
                  <a:pt x="557021" y="313181"/>
                </a:lnTo>
                <a:lnTo>
                  <a:pt x="49103" y="319722"/>
                </a:lnTo>
                <a:lnTo>
                  <a:pt x="0" y="319722"/>
                </a:lnTo>
                <a:lnTo>
                  <a:pt x="761" y="652272"/>
                </a:lnTo>
                <a:lnTo>
                  <a:pt x="913602" y="638991"/>
                </a:lnTo>
                <a:lnTo>
                  <a:pt x="1014094" y="638792"/>
                </a:lnTo>
                <a:lnTo>
                  <a:pt x="1016061" y="319722"/>
                </a:lnTo>
                <a:lnTo>
                  <a:pt x="49103" y="319722"/>
                </a:lnTo>
                <a:lnTo>
                  <a:pt x="1016061" y="319658"/>
                </a:lnTo>
                <a:lnTo>
                  <a:pt x="1018031" y="0"/>
                </a:lnTo>
                <a:close/>
              </a:path>
              <a:path w="1018540" h="652779">
                <a:moveTo>
                  <a:pt x="1014094" y="638792"/>
                </a:moveTo>
                <a:lnTo>
                  <a:pt x="963927" y="638792"/>
                </a:lnTo>
                <a:lnTo>
                  <a:pt x="1014094" y="63881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object 1630"/>
          <p:cNvSpPr/>
          <p:nvPr/>
        </p:nvSpPr>
        <p:spPr>
          <a:xfrm>
            <a:off x="9286200" y="4672440"/>
            <a:ext cx="1473840" cy="101520"/>
          </a:xfrm>
          <a:custGeom>
            <a:avLst/>
            <a:gdLst/>
            <a:ahLst/>
            <a:rect l="l" t="t" r="r" b="b"/>
            <a:pathLst>
              <a:path w="1105534" h="76200">
                <a:moveTo>
                  <a:pt x="1029080" y="0"/>
                </a:moveTo>
                <a:lnTo>
                  <a:pt x="1029080" y="76200"/>
                </a:lnTo>
                <a:lnTo>
                  <a:pt x="1085469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9" y="28193"/>
                </a:lnTo>
                <a:lnTo>
                  <a:pt x="1029080" y="0"/>
                </a:lnTo>
                <a:close/>
              </a:path>
              <a:path w="1105534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4" h="76200">
                <a:moveTo>
                  <a:pt x="1085469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9" y="48006"/>
                </a:lnTo>
                <a:lnTo>
                  <a:pt x="1105280" y="38100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object 1631"/>
          <p:cNvSpPr/>
          <p:nvPr/>
        </p:nvSpPr>
        <p:spPr>
          <a:xfrm>
            <a:off x="9237240" y="3603600"/>
            <a:ext cx="101520" cy="1122120"/>
          </a:xfrm>
          <a:custGeom>
            <a:avLst/>
            <a:gdLst/>
            <a:ahLst/>
            <a:rect l="l" t="t" r="r" b="b"/>
            <a:pathLst>
              <a:path w="76200" h="842010">
                <a:moveTo>
                  <a:pt x="48005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5" y="841502"/>
                </a:lnTo>
                <a:lnTo>
                  <a:pt x="48005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object 1632"/>
          <p:cNvSpPr/>
          <p:nvPr/>
        </p:nvSpPr>
        <p:spPr>
          <a:xfrm>
            <a:off x="9598320" y="4545000"/>
            <a:ext cx="158040" cy="158040"/>
          </a:xfrm>
          <a:prstGeom prst="rect">
            <a:avLst/>
          </a:prstGeom>
          <a:blipFill rotWithShape="0">
            <a:blip r:embed="rId13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object 1633"/>
          <p:cNvSpPr/>
          <p:nvPr/>
        </p:nvSpPr>
        <p:spPr>
          <a:xfrm>
            <a:off x="10539000" y="4350240"/>
            <a:ext cx="158040" cy="158040"/>
          </a:xfrm>
          <a:prstGeom prst="rect">
            <a:avLst/>
          </a:prstGeom>
          <a:blipFill rotWithShape="0">
            <a:blip r:embed="rId13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object 1634"/>
          <p:cNvSpPr/>
          <p:nvPr/>
        </p:nvSpPr>
        <p:spPr>
          <a:xfrm>
            <a:off x="10323720" y="4392360"/>
            <a:ext cx="158040" cy="158040"/>
          </a:xfrm>
          <a:prstGeom prst="rect">
            <a:avLst/>
          </a:prstGeom>
          <a:blipFill rotWithShape="0">
            <a:blip r:embed="rId13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object 1635"/>
          <p:cNvSpPr/>
          <p:nvPr/>
        </p:nvSpPr>
        <p:spPr>
          <a:xfrm>
            <a:off x="10179000" y="4004640"/>
            <a:ext cx="158040" cy="158040"/>
          </a:xfrm>
          <a:prstGeom prst="rect">
            <a:avLst/>
          </a:prstGeom>
          <a:blipFill rotWithShape="0">
            <a:blip r:embed="rId13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object 1636"/>
          <p:cNvSpPr/>
          <p:nvPr/>
        </p:nvSpPr>
        <p:spPr>
          <a:xfrm>
            <a:off x="10402920" y="4116600"/>
            <a:ext cx="158040" cy="158040"/>
          </a:xfrm>
          <a:prstGeom prst="rect">
            <a:avLst/>
          </a:prstGeom>
          <a:blipFill rotWithShape="0">
            <a:blip r:embed="rId13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object 1637"/>
          <p:cNvSpPr/>
          <p:nvPr/>
        </p:nvSpPr>
        <p:spPr>
          <a:xfrm>
            <a:off x="9975960" y="4435200"/>
            <a:ext cx="158040" cy="158040"/>
          </a:xfrm>
          <a:prstGeom prst="rect">
            <a:avLst/>
          </a:prstGeom>
          <a:blipFill rotWithShape="0">
            <a:blip r:embed="rId13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object 1638"/>
          <p:cNvSpPr/>
          <p:nvPr/>
        </p:nvSpPr>
        <p:spPr>
          <a:xfrm>
            <a:off x="10167120" y="4571640"/>
            <a:ext cx="158040" cy="158040"/>
          </a:xfrm>
          <a:prstGeom prst="rect">
            <a:avLst/>
          </a:prstGeom>
          <a:blipFill rotWithShape="0">
            <a:blip r:embed="rId13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object 1639"/>
          <p:cNvSpPr/>
          <p:nvPr/>
        </p:nvSpPr>
        <p:spPr>
          <a:xfrm>
            <a:off x="9888480" y="4116600"/>
            <a:ext cx="158040" cy="158040"/>
          </a:xfrm>
          <a:prstGeom prst="rect">
            <a:avLst/>
          </a:prstGeom>
          <a:blipFill rotWithShape="0">
            <a:blip r:embed="rId13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object 1640"/>
          <p:cNvSpPr/>
          <p:nvPr/>
        </p:nvSpPr>
        <p:spPr>
          <a:xfrm>
            <a:off x="9793080" y="3742560"/>
            <a:ext cx="158040" cy="158040"/>
          </a:xfrm>
          <a:prstGeom prst="rect">
            <a:avLst/>
          </a:prstGeom>
          <a:blipFill rotWithShape="0">
            <a:blip r:embed="rId13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object 1641"/>
          <p:cNvSpPr/>
          <p:nvPr/>
        </p:nvSpPr>
        <p:spPr>
          <a:xfrm>
            <a:off x="9356040" y="4331520"/>
            <a:ext cx="158040" cy="158040"/>
          </a:xfrm>
          <a:prstGeom prst="rect">
            <a:avLst/>
          </a:prstGeom>
          <a:blipFill rotWithShape="0">
            <a:blip r:embed="rId14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object 1642"/>
          <p:cNvSpPr/>
          <p:nvPr/>
        </p:nvSpPr>
        <p:spPr>
          <a:xfrm>
            <a:off x="9713880" y="4264920"/>
            <a:ext cx="158040" cy="158040"/>
          </a:xfrm>
          <a:prstGeom prst="rect">
            <a:avLst/>
          </a:prstGeom>
          <a:blipFill rotWithShape="0">
            <a:blip r:embed="rId14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object 1643"/>
          <p:cNvSpPr/>
          <p:nvPr/>
        </p:nvSpPr>
        <p:spPr>
          <a:xfrm>
            <a:off x="10024920" y="3830040"/>
            <a:ext cx="158040" cy="158040"/>
          </a:xfrm>
          <a:prstGeom prst="rect">
            <a:avLst/>
          </a:prstGeom>
          <a:blipFill rotWithShape="0">
            <a:blip r:embed="rId14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object 1644"/>
          <p:cNvSpPr/>
          <p:nvPr/>
        </p:nvSpPr>
        <p:spPr>
          <a:xfrm>
            <a:off x="10079640" y="4154760"/>
            <a:ext cx="158040" cy="158040"/>
          </a:xfrm>
          <a:prstGeom prst="rect">
            <a:avLst/>
          </a:prstGeom>
          <a:blipFill rotWithShape="0">
            <a:blip r:embed="rId14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object 1645"/>
          <p:cNvSpPr/>
          <p:nvPr/>
        </p:nvSpPr>
        <p:spPr>
          <a:xfrm>
            <a:off x="9478080" y="3634560"/>
            <a:ext cx="158040" cy="158040"/>
          </a:xfrm>
          <a:prstGeom prst="rect">
            <a:avLst/>
          </a:prstGeom>
          <a:blipFill rotWithShape="0">
            <a:blip r:embed="rId14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object 1646"/>
          <p:cNvSpPr/>
          <p:nvPr/>
        </p:nvSpPr>
        <p:spPr>
          <a:xfrm>
            <a:off x="9646560" y="3971880"/>
            <a:ext cx="158040" cy="156240"/>
          </a:xfrm>
          <a:prstGeom prst="rect">
            <a:avLst/>
          </a:prstGeom>
          <a:blipFill rotWithShape="0">
            <a:blip r:embed="rId14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object 1647"/>
          <p:cNvSpPr/>
          <p:nvPr/>
        </p:nvSpPr>
        <p:spPr>
          <a:xfrm>
            <a:off x="9542880" y="4313160"/>
            <a:ext cx="158040" cy="158040"/>
          </a:xfrm>
          <a:prstGeom prst="rect">
            <a:avLst/>
          </a:prstGeom>
          <a:blipFill rotWithShape="0">
            <a:blip r:embed="rId14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object 1648"/>
          <p:cNvSpPr/>
          <p:nvPr/>
        </p:nvSpPr>
        <p:spPr>
          <a:xfrm>
            <a:off x="9772920" y="4467960"/>
            <a:ext cx="158040" cy="158040"/>
          </a:xfrm>
          <a:prstGeom prst="rect">
            <a:avLst/>
          </a:prstGeom>
          <a:blipFill rotWithShape="0">
            <a:blip r:embed="rId14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object 1649"/>
          <p:cNvSpPr/>
          <p:nvPr/>
        </p:nvSpPr>
        <p:spPr>
          <a:xfrm>
            <a:off x="10128600" y="3620520"/>
            <a:ext cx="158040" cy="158040"/>
          </a:xfrm>
          <a:prstGeom prst="rect">
            <a:avLst/>
          </a:prstGeom>
          <a:blipFill rotWithShape="0">
            <a:blip r:embed="rId14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object 1650"/>
          <p:cNvSpPr/>
          <p:nvPr/>
        </p:nvSpPr>
        <p:spPr>
          <a:xfrm>
            <a:off x="9415440" y="3837960"/>
            <a:ext cx="158040" cy="156240"/>
          </a:xfrm>
          <a:prstGeom prst="rect">
            <a:avLst/>
          </a:prstGeom>
          <a:blipFill rotWithShape="0">
            <a:blip r:embed="rId14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object 1651"/>
          <p:cNvSpPr/>
          <p:nvPr/>
        </p:nvSpPr>
        <p:spPr>
          <a:xfrm>
            <a:off x="10350000" y="3823560"/>
            <a:ext cx="158040" cy="158040"/>
          </a:xfrm>
          <a:prstGeom prst="rect">
            <a:avLst/>
          </a:prstGeom>
          <a:blipFill rotWithShape="0">
            <a:blip r:embed="rId15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object 1652"/>
          <p:cNvSpPr/>
          <p:nvPr/>
        </p:nvSpPr>
        <p:spPr>
          <a:xfrm>
            <a:off x="9417240" y="4128480"/>
            <a:ext cx="158040" cy="158040"/>
          </a:xfrm>
          <a:prstGeom prst="rect">
            <a:avLst/>
          </a:prstGeom>
          <a:blipFill rotWithShape="0">
            <a:blip r:embed="rId15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object 1653"/>
          <p:cNvSpPr/>
          <p:nvPr/>
        </p:nvSpPr>
        <p:spPr>
          <a:xfrm>
            <a:off x="9267120" y="4291560"/>
            <a:ext cx="800640" cy="2880"/>
          </a:xfrm>
          <a:custGeom>
            <a:avLst/>
            <a:gdLst/>
            <a:ahLst/>
            <a:rect l="l" t="t" r="r" b="b"/>
            <a:pathLst>
              <a:path w="600709" h="2539">
                <a:moveTo>
                  <a:pt x="0" y="0"/>
                </a:moveTo>
                <a:lnTo>
                  <a:pt x="600329" y="2412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object 1654"/>
          <p:cNvSpPr/>
          <p:nvPr/>
        </p:nvSpPr>
        <p:spPr>
          <a:xfrm>
            <a:off x="10073520" y="3850200"/>
            <a:ext cx="583560" cy="3600"/>
          </a:xfrm>
          <a:custGeom>
            <a:avLst/>
            <a:gdLst/>
            <a:ahLst/>
            <a:rect l="l" t="t" r="r" b="b"/>
            <a:pathLst>
              <a:path w="438150" h="3175">
                <a:moveTo>
                  <a:pt x="0" y="2667"/>
                </a:moveTo>
                <a:lnTo>
                  <a:pt x="438023" y="0"/>
                </a:lnTo>
              </a:path>
            </a:pathLst>
          </a:custGeom>
          <a:noFill/>
          <a:ln w="12191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object 1655"/>
          <p:cNvSpPr/>
          <p:nvPr/>
        </p:nvSpPr>
        <p:spPr>
          <a:xfrm>
            <a:off x="10028880" y="3850200"/>
            <a:ext cx="12960" cy="418320"/>
          </a:xfrm>
          <a:custGeom>
            <a:avLst/>
            <a:gdLst/>
            <a:ahLst/>
            <a:rect l="l" t="t" r="r" b="b"/>
            <a:pathLst>
              <a:path w="10159" h="314325">
                <a:moveTo>
                  <a:pt x="9906" y="313817"/>
                </a:moveTo>
                <a:lnTo>
                  <a:pt x="0" y="0"/>
                </a:lnTo>
              </a:path>
            </a:pathLst>
          </a:custGeom>
          <a:noFill/>
          <a:ln w="12191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object 1656"/>
          <p:cNvSpPr/>
          <p:nvPr/>
        </p:nvSpPr>
        <p:spPr>
          <a:xfrm>
            <a:off x="9242640" y="1974960"/>
            <a:ext cx="1521720" cy="862920"/>
          </a:xfrm>
          <a:custGeom>
            <a:avLst/>
            <a:gdLst/>
            <a:ahLst/>
            <a:rect l="l" t="t" r="r" b="b"/>
            <a:pathLst>
              <a:path w="1141729" h="647700">
                <a:moveTo>
                  <a:pt x="1139572" y="284225"/>
                </a:moveTo>
                <a:lnTo>
                  <a:pt x="439166" y="284225"/>
                </a:lnTo>
                <a:lnTo>
                  <a:pt x="439891" y="336850"/>
                </a:lnTo>
                <a:lnTo>
                  <a:pt x="440866" y="389630"/>
                </a:lnTo>
                <a:lnTo>
                  <a:pt x="441918" y="442333"/>
                </a:lnTo>
                <a:lnTo>
                  <a:pt x="442877" y="494724"/>
                </a:lnTo>
                <a:lnTo>
                  <a:pt x="443572" y="546571"/>
                </a:lnTo>
                <a:lnTo>
                  <a:pt x="443831" y="597641"/>
                </a:lnTo>
                <a:lnTo>
                  <a:pt x="443483" y="647700"/>
                </a:lnTo>
                <a:lnTo>
                  <a:pt x="1137157" y="644779"/>
                </a:lnTo>
                <a:lnTo>
                  <a:pt x="1139572" y="284225"/>
                </a:lnTo>
                <a:close/>
              </a:path>
              <a:path w="1141729" h="647700">
                <a:moveTo>
                  <a:pt x="1141476" y="0"/>
                </a:moveTo>
                <a:lnTo>
                  <a:pt x="0" y="0"/>
                </a:lnTo>
                <a:lnTo>
                  <a:pt x="0" y="284352"/>
                </a:lnTo>
                <a:lnTo>
                  <a:pt x="267098" y="284968"/>
                </a:lnTo>
                <a:lnTo>
                  <a:pt x="412879" y="284581"/>
                </a:lnTo>
                <a:lnTo>
                  <a:pt x="439166" y="284225"/>
                </a:lnTo>
                <a:lnTo>
                  <a:pt x="1139572" y="284225"/>
                </a:lnTo>
                <a:lnTo>
                  <a:pt x="1141476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object 1657"/>
          <p:cNvSpPr/>
          <p:nvPr/>
        </p:nvSpPr>
        <p:spPr>
          <a:xfrm>
            <a:off x="9244440" y="2340720"/>
            <a:ext cx="1520280" cy="784440"/>
          </a:xfrm>
          <a:custGeom>
            <a:avLst/>
            <a:gdLst/>
            <a:ahLst/>
            <a:rect l="l" t="t" r="r" b="b"/>
            <a:pathLst>
              <a:path w="1140459" h="588644">
                <a:moveTo>
                  <a:pt x="436879" y="0"/>
                </a:moveTo>
                <a:lnTo>
                  <a:pt x="127783" y="7586"/>
                </a:lnTo>
                <a:lnTo>
                  <a:pt x="0" y="8254"/>
                </a:lnTo>
                <a:lnTo>
                  <a:pt x="0" y="588263"/>
                </a:lnTo>
                <a:lnTo>
                  <a:pt x="1139952" y="588263"/>
                </a:lnTo>
                <a:lnTo>
                  <a:pt x="1139952" y="376681"/>
                </a:lnTo>
                <a:lnTo>
                  <a:pt x="443229" y="376681"/>
                </a:lnTo>
                <a:lnTo>
                  <a:pt x="442145" y="308163"/>
                </a:lnTo>
                <a:lnTo>
                  <a:pt x="440437" y="192755"/>
                </a:lnTo>
                <a:lnTo>
                  <a:pt x="439672" y="142405"/>
                </a:lnTo>
                <a:lnTo>
                  <a:pt x="438872" y="94649"/>
                </a:lnTo>
                <a:lnTo>
                  <a:pt x="437964" y="47757"/>
                </a:lnTo>
                <a:lnTo>
                  <a:pt x="436879" y="0"/>
                </a:lnTo>
                <a:close/>
              </a:path>
              <a:path w="1140459" h="588644">
                <a:moveTo>
                  <a:pt x="722901" y="375232"/>
                </a:moveTo>
                <a:lnTo>
                  <a:pt x="443229" y="376681"/>
                </a:lnTo>
                <a:lnTo>
                  <a:pt x="1139952" y="376681"/>
                </a:lnTo>
                <a:lnTo>
                  <a:pt x="1139952" y="375588"/>
                </a:lnTo>
                <a:lnTo>
                  <a:pt x="1089538" y="375588"/>
                </a:lnTo>
                <a:lnTo>
                  <a:pt x="722901" y="375232"/>
                </a:lnTo>
                <a:close/>
              </a:path>
              <a:path w="1140459" h="588644">
                <a:moveTo>
                  <a:pt x="1139952" y="375538"/>
                </a:moveTo>
                <a:lnTo>
                  <a:pt x="1089538" y="375588"/>
                </a:lnTo>
                <a:lnTo>
                  <a:pt x="1139952" y="375588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object 1658"/>
          <p:cNvSpPr/>
          <p:nvPr/>
        </p:nvSpPr>
        <p:spPr>
          <a:xfrm>
            <a:off x="9243360" y="3072960"/>
            <a:ext cx="1561680" cy="101520"/>
          </a:xfrm>
          <a:custGeom>
            <a:avLst/>
            <a:gdLst/>
            <a:ahLst/>
            <a:rect l="l" t="t" r="r" b="b"/>
            <a:pathLst>
              <a:path w="1171575" h="76200">
                <a:moveTo>
                  <a:pt x="1095375" y="0"/>
                </a:moveTo>
                <a:lnTo>
                  <a:pt x="1095375" y="76200"/>
                </a:lnTo>
                <a:lnTo>
                  <a:pt x="1151763" y="48006"/>
                </a:lnTo>
                <a:lnTo>
                  <a:pt x="1108075" y="48006"/>
                </a:lnTo>
                <a:lnTo>
                  <a:pt x="1108075" y="28193"/>
                </a:lnTo>
                <a:lnTo>
                  <a:pt x="1151762" y="28193"/>
                </a:lnTo>
                <a:lnTo>
                  <a:pt x="1095375" y="0"/>
                </a:lnTo>
                <a:close/>
              </a:path>
              <a:path w="1171575" h="76200">
                <a:moveTo>
                  <a:pt x="1095375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95375" y="48006"/>
                </a:lnTo>
                <a:lnTo>
                  <a:pt x="1095375" y="28193"/>
                </a:lnTo>
                <a:close/>
              </a:path>
              <a:path w="1171575" h="76200">
                <a:moveTo>
                  <a:pt x="1151762" y="28193"/>
                </a:moveTo>
                <a:lnTo>
                  <a:pt x="1108075" y="28193"/>
                </a:lnTo>
                <a:lnTo>
                  <a:pt x="1108075" y="48006"/>
                </a:lnTo>
                <a:lnTo>
                  <a:pt x="1151763" y="48006"/>
                </a:lnTo>
                <a:lnTo>
                  <a:pt x="1171575" y="38100"/>
                </a:lnTo>
                <a:lnTo>
                  <a:pt x="1151762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object 1659"/>
          <p:cNvSpPr/>
          <p:nvPr/>
        </p:nvSpPr>
        <p:spPr>
          <a:xfrm>
            <a:off x="9194400" y="1936800"/>
            <a:ext cx="101520" cy="1189080"/>
          </a:xfrm>
          <a:custGeom>
            <a:avLst/>
            <a:gdLst/>
            <a:ahLst/>
            <a:rect l="l" t="t" r="r" b="b"/>
            <a:pathLst>
              <a:path w="76200" h="892175">
                <a:moveTo>
                  <a:pt x="48006" y="63500"/>
                </a:moveTo>
                <a:lnTo>
                  <a:pt x="28194" y="63500"/>
                </a:lnTo>
                <a:lnTo>
                  <a:pt x="28194" y="891920"/>
                </a:lnTo>
                <a:lnTo>
                  <a:pt x="48006" y="891920"/>
                </a:lnTo>
                <a:lnTo>
                  <a:pt x="48006" y="63500"/>
                </a:lnTo>
                <a:close/>
              </a:path>
              <a:path w="76200" h="8921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21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object 1660"/>
          <p:cNvSpPr/>
          <p:nvPr/>
        </p:nvSpPr>
        <p:spPr>
          <a:xfrm>
            <a:off x="9663120" y="2192400"/>
            <a:ext cx="168120" cy="170640"/>
          </a:xfrm>
          <a:prstGeom prst="rect">
            <a:avLst/>
          </a:prstGeom>
          <a:blipFill rotWithShape="0">
            <a:blip r:embed="rId15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object 1661"/>
          <p:cNvSpPr/>
          <p:nvPr/>
        </p:nvSpPr>
        <p:spPr>
          <a:xfrm>
            <a:off x="10571400" y="2726640"/>
            <a:ext cx="170640" cy="170640"/>
          </a:xfrm>
          <a:prstGeom prst="rect">
            <a:avLst/>
          </a:prstGeom>
          <a:blipFill rotWithShape="0">
            <a:blip r:embed="rId15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object 1662"/>
          <p:cNvSpPr/>
          <p:nvPr/>
        </p:nvSpPr>
        <p:spPr>
          <a:xfrm>
            <a:off x="10181520" y="2689920"/>
            <a:ext cx="170640" cy="170640"/>
          </a:xfrm>
          <a:prstGeom prst="rect">
            <a:avLst/>
          </a:prstGeom>
          <a:blipFill rotWithShape="0">
            <a:blip r:embed="rId15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object 1663"/>
          <p:cNvSpPr/>
          <p:nvPr/>
        </p:nvSpPr>
        <p:spPr>
          <a:xfrm>
            <a:off x="10116000" y="2316240"/>
            <a:ext cx="170640" cy="170640"/>
          </a:xfrm>
          <a:prstGeom prst="rect">
            <a:avLst/>
          </a:prstGeom>
          <a:blipFill rotWithShape="0">
            <a:blip r:embed="rId15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object 1664"/>
          <p:cNvSpPr/>
          <p:nvPr/>
        </p:nvSpPr>
        <p:spPr>
          <a:xfrm>
            <a:off x="10427400" y="2478960"/>
            <a:ext cx="170640" cy="170640"/>
          </a:xfrm>
          <a:prstGeom prst="rect">
            <a:avLst/>
          </a:prstGeom>
          <a:blipFill rotWithShape="0">
            <a:blip r:embed="rId15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object 1665"/>
          <p:cNvSpPr/>
          <p:nvPr/>
        </p:nvSpPr>
        <p:spPr>
          <a:xfrm>
            <a:off x="9974160" y="2818080"/>
            <a:ext cx="170640" cy="170640"/>
          </a:xfrm>
          <a:prstGeom prst="rect">
            <a:avLst/>
          </a:prstGeom>
          <a:blipFill rotWithShape="0">
            <a:blip r:embed="rId15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object 1666"/>
          <p:cNvSpPr/>
          <p:nvPr/>
        </p:nvSpPr>
        <p:spPr>
          <a:xfrm>
            <a:off x="9898920" y="2037960"/>
            <a:ext cx="168120" cy="168120"/>
          </a:xfrm>
          <a:prstGeom prst="rect">
            <a:avLst/>
          </a:prstGeom>
          <a:blipFill rotWithShape="0">
            <a:blip r:embed="rId15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object 1667"/>
          <p:cNvSpPr/>
          <p:nvPr/>
        </p:nvSpPr>
        <p:spPr>
          <a:xfrm>
            <a:off x="9473760" y="2019600"/>
            <a:ext cx="170640" cy="170640"/>
          </a:xfrm>
          <a:prstGeom prst="rect">
            <a:avLst/>
          </a:prstGeom>
          <a:blipFill rotWithShape="0">
            <a:blip r:embed="rId15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object 1668"/>
          <p:cNvSpPr/>
          <p:nvPr/>
        </p:nvSpPr>
        <p:spPr>
          <a:xfrm>
            <a:off x="9279000" y="2388960"/>
            <a:ext cx="170640" cy="170640"/>
          </a:xfrm>
          <a:prstGeom prst="rect">
            <a:avLst/>
          </a:prstGeom>
          <a:blipFill rotWithShape="0">
            <a:blip r:embed="rId16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object 1669"/>
          <p:cNvSpPr/>
          <p:nvPr/>
        </p:nvSpPr>
        <p:spPr>
          <a:xfrm>
            <a:off x="9317880" y="2833920"/>
            <a:ext cx="168120" cy="170640"/>
          </a:xfrm>
          <a:prstGeom prst="rect">
            <a:avLst/>
          </a:prstGeom>
          <a:blipFill rotWithShape="0">
            <a:blip r:embed="rId16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object 1670"/>
          <p:cNvSpPr/>
          <p:nvPr/>
        </p:nvSpPr>
        <p:spPr>
          <a:xfrm>
            <a:off x="9408960" y="2958480"/>
            <a:ext cx="170640" cy="170640"/>
          </a:xfrm>
          <a:prstGeom prst="rect">
            <a:avLst/>
          </a:prstGeom>
          <a:blipFill rotWithShape="0">
            <a:blip r:embed="rId16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object 1671"/>
          <p:cNvSpPr/>
          <p:nvPr/>
        </p:nvSpPr>
        <p:spPr>
          <a:xfrm>
            <a:off x="9551160" y="2596320"/>
            <a:ext cx="170640" cy="170640"/>
          </a:xfrm>
          <a:prstGeom prst="rect">
            <a:avLst/>
          </a:prstGeom>
          <a:blipFill rotWithShape="0">
            <a:blip r:embed="rId16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object 1672"/>
          <p:cNvSpPr/>
          <p:nvPr/>
        </p:nvSpPr>
        <p:spPr>
          <a:xfrm>
            <a:off x="9852120" y="2492640"/>
            <a:ext cx="168120" cy="170640"/>
          </a:xfrm>
          <a:prstGeom prst="rect">
            <a:avLst/>
          </a:prstGeom>
          <a:blipFill rotWithShape="0">
            <a:blip r:embed="rId16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object 1673"/>
          <p:cNvSpPr/>
          <p:nvPr/>
        </p:nvSpPr>
        <p:spPr>
          <a:xfrm>
            <a:off x="10167120" y="2832120"/>
            <a:ext cx="170640" cy="170640"/>
          </a:xfrm>
          <a:prstGeom prst="rect">
            <a:avLst/>
          </a:prstGeom>
          <a:blipFill rotWithShape="0">
            <a:blip r:embed="rId16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object 1674"/>
          <p:cNvSpPr/>
          <p:nvPr/>
        </p:nvSpPr>
        <p:spPr>
          <a:xfrm>
            <a:off x="9784800" y="2937960"/>
            <a:ext cx="170640" cy="168120"/>
          </a:xfrm>
          <a:prstGeom prst="rect">
            <a:avLst/>
          </a:prstGeom>
          <a:blipFill rotWithShape="0">
            <a:blip r:embed="rId16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object 1675"/>
          <p:cNvSpPr/>
          <p:nvPr/>
        </p:nvSpPr>
        <p:spPr>
          <a:xfrm>
            <a:off x="9542880" y="2349000"/>
            <a:ext cx="170640" cy="168120"/>
          </a:xfrm>
          <a:prstGeom prst="rect">
            <a:avLst/>
          </a:prstGeom>
          <a:blipFill rotWithShape="0">
            <a:blip r:embed="rId16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object 1676"/>
          <p:cNvSpPr/>
          <p:nvPr/>
        </p:nvSpPr>
        <p:spPr>
          <a:xfrm>
            <a:off x="9860400" y="2304000"/>
            <a:ext cx="170640" cy="170640"/>
          </a:xfrm>
          <a:prstGeom prst="rect">
            <a:avLst/>
          </a:prstGeom>
          <a:blipFill rotWithShape="0">
            <a:blip r:embed="rId16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object 1677"/>
          <p:cNvSpPr/>
          <p:nvPr/>
        </p:nvSpPr>
        <p:spPr>
          <a:xfrm>
            <a:off x="10370160" y="2940120"/>
            <a:ext cx="170640" cy="170640"/>
          </a:xfrm>
          <a:prstGeom prst="rect">
            <a:avLst/>
          </a:prstGeom>
          <a:blipFill rotWithShape="0">
            <a:blip r:embed="rId16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object 1678"/>
          <p:cNvSpPr/>
          <p:nvPr/>
        </p:nvSpPr>
        <p:spPr>
          <a:xfrm>
            <a:off x="9244440" y="2352960"/>
            <a:ext cx="590400" cy="2880"/>
          </a:xfrm>
          <a:custGeom>
            <a:avLst/>
            <a:gdLst/>
            <a:ahLst/>
            <a:rect l="l" t="t" r="r" b="b"/>
            <a:pathLst>
              <a:path w="443229" h="2539">
                <a:moveTo>
                  <a:pt x="0" y="0"/>
                </a:moveTo>
                <a:lnTo>
                  <a:pt x="443102" y="2286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object 1679"/>
          <p:cNvSpPr/>
          <p:nvPr/>
        </p:nvSpPr>
        <p:spPr>
          <a:xfrm>
            <a:off x="9828000" y="2836440"/>
            <a:ext cx="937080" cy="5400"/>
          </a:xfrm>
          <a:custGeom>
            <a:avLst/>
            <a:gdLst/>
            <a:ahLst/>
            <a:rect l="l" t="t" r="r" b="b"/>
            <a:pathLst>
              <a:path w="702945" h="4444">
                <a:moveTo>
                  <a:pt x="0" y="0"/>
                </a:moveTo>
                <a:lnTo>
                  <a:pt x="702945" y="4318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object 1680"/>
          <p:cNvSpPr/>
          <p:nvPr/>
        </p:nvSpPr>
        <p:spPr>
          <a:xfrm>
            <a:off x="9827640" y="2354760"/>
            <a:ext cx="360" cy="478440"/>
          </a:xfrm>
          <a:custGeom>
            <a:avLst/>
            <a:gdLst/>
            <a:ahLst/>
            <a:rect l="l" t="t" r="r" b="b"/>
            <a:pathLst>
              <a:path w="0" h="359410">
                <a:moveTo>
                  <a:pt x="0" y="359410"/>
                </a:moveTo>
                <a:lnTo>
                  <a:pt x="0" y="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object 1681"/>
          <p:cNvSpPr/>
          <p:nvPr/>
        </p:nvSpPr>
        <p:spPr>
          <a:xfrm>
            <a:off x="9380880" y="2184120"/>
            <a:ext cx="168120" cy="170640"/>
          </a:xfrm>
          <a:prstGeom prst="rect">
            <a:avLst/>
          </a:prstGeom>
          <a:blipFill rotWithShape="0">
            <a:blip r:embed="rId17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object 1682"/>
          <p:cNvSpPr/>
          <p:nvPr/>
        </p:nvSpPr>
        <p:spPr>
          <a:xfrm>
            <a:off x="10370160" y="2169720"/>
            <a:ext cx="170640" cy="170640"/>
          </a:xfrm>
          <a:prstGeom prst="rect">
            <a:avLst/>
          </a:prstGeom>
          <a:blipFill rotWithShape="0">
            <a:blip r:embed="rId17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object 1683"/>
          <p:cNvSpPr/>
          <p:nvPr/>
        </p:nvSpPr>
        <p:spPr>
          <a:xfrm>
            <a:off x="9577440" y="2801880"/>
            <a:ext cx="170640" cy="170640"/>
          </a:xfrm>
          <a:prstGeom prst="rect">
            <a:avLst/>
          </a:prstGeom>
          <a:blipFill rotWithShape="0">
            <a:blip r:embed="rId17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object 1684"/>
          <p:cNvSpPr/>
          <p:nvPr/>
        </p:nvSpPr>
        <p:spPr>
          <a:xfrm>
            <a:off x="9815760" y="3117600"/>
            <a:ext cx="518040" cy="243360"/>
          </a:xfrm>
          <a:prstGeom prst="rect">
            <a:avLst/>
          </a:prstGeom>
          <a:blipFill rotWithShape="0">
            <a:blip r:embed="rId17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object 1685"/>
          <p:cNvSpPr/>
          <p:nvPr/>
        </p:nvSpPr>
        <p:spPr>
          <a:xfrm>
            <a:off x="8978400" y="2255760"/>
            <a:ext cx="243360" cy="482400"/>
          </a:xfrm>
          <a:prstGeom prst="rect">
            <a:avLst/>
          </a:prstGeom>
          <a:blipFill rotWithShape="0">
            <a:blip r:embed="rId17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object 1686"/>
          <p:cNvSpPr/>
          <p:nvPr/>
        </p:nvSpPr>
        <p:spPr>
          <a:xfrm>
            <a:off x="5917680" y="2222640"/>
            <a:ext cx="654120" cy="723240"/>
          </a:xfrm>
          <a:custGeom>
            <a:avLst/>
            <a:gdLst/>
            <a:ah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5363" y="406908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object 1687"/>
          <p:cNvSpPr/>
          <p:nvPr/>
        </p:nvSpPr>
        <p:spPr>
          <a:xfrm>
            <a:off x="6757200" y="2202480"/>
            <a:ext cx="1303560" cy="831960"/>
          </a:xfrm>
          <a:prstGeom prst="rect">
            <a:avLst/>
          </a:prstGeom>
          <a:blipFill rotWithShape="0">
            <a:blip r:embed="rId17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object 1688"/>
          <p:cNvSpPr/>
          <p:nvPr/>
        </p:nvSpPr>
        <p:spPr>
          <a:xfrm>
            <a:off x="6785640" y="2328120"/>
            <a:ext cx="1297080" cy="628560"/>
          </a:xfrm>
          <a:prstGeom prst="rect">
            <a:avLst/>
          </a:prstGeom>
          <a:blipFill rotWithShape="0">
            <a:blip r:embed="rId17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object 1689"/>
          <p:cNvSpPr/>
          <p:nvPr/>
        </p:nvSpPr>
        <p:spPr>
          <a:xfrm>
            <a:off x="6759360" y="2204640"/>
            <a:ext cx="1229040" cy="75780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4488b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object 1690"/>
          <p:cNvSpPr/>
          <p:nvPr/>
        </p:nvSpPr>
        <p:spPr>
          <a:xfrm>
            <a:off x="6759360" y="2204280"/>
            <a:ext cx="1228680" cy="75816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object 1691"/>
          <p:cNvSpPr/>
          <p:nvPr/>
        </p:nvSpPr>
        <p:spPr>
          <a:xfrm>
            <a:off x="6889320" y="2355120"/>
            <a:ext cx="1108800" cy="239760"/>
          </a:xfrm>
          <a:prstGeom prst="rect">
            <a:avLst/>
          </a:prstGeom>
          <a:blipFill rotWithShape="0">
            <a:blip r:embed="rId17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object 1692"/>
          <p:cNvSpPr/>
          <p:nvPr/>
        </p:nvSpPr>
        <p:spPr>
          <a:xfrm>
            <a:off x="6982200" y="2558160"/>
            <a:ext cx="871560" cy="239760"/>
          </a:xfrm>
          <a:prstGeom prst="rect">
            <a:avLst/>
          </a:prstGeom>
          <a:blipFill rotWithShape="0">
            <a:blip r:embed="rId17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object 1693"/>
          <p:cNvSpPr/>
          <p:nvPr/>
        </p:nvSpPr>
        <p:spPr>
          <a:xfrm>
            <a:off x="8177760" y="2204640"/>
            <a:ext cx="652320" cy="725040"/>
          </a:xfrm>
          <a:custGeom>
            <a:avLst/>
            <a:gdLst/>
            <a:ahLst/>
            <a:rect l="l" t="t" r="r" b="b"/>
            <a:pathLst>
              <a:path w="489584" h="544194">
                <a:moveTo>
                  <a:pt x="244601" y="0"/>
                </a:moveTo>
                <a:lnTo>
                  <a:pt x="244601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4601" y="408051"/>
                </a:lnTo>
                <a:lnTo>
                  <a:pt x="244601" y="544068"/>
                </a:lnTo>
                <a:lnTo>
                  <a:pt x="489203" y="272034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object 1694"/>
          <p:cNvSpPr/>
          <p:nvPr/>
        </p:nvSpPr>
        <p:spPr>
          <a:xfrm>
            <a:off x="5917680" y="3911400"/>
            <a:ext cx="654120" cy="723240"/>
          </a:xfrm>
          <a:custGeom>
            <a:avLst/>
            <a:gdLst/>
            <a:ah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object 1695"/>
          <p:cNvSpPr/>
          <p:nvPr/>
        </p:nvSpPr>
        <p:spPr>
          <a:xfrm>
            <a:off x="6757200" y="3892680"/>
            <a:ext cx="1303560" cy="831960"/>
          </a:xfrm>
          <a:prstGeom prst="rect">
            <a:avLst/>
          </a:prstGeom>
          <a:blipFill rotWithShape="0">
            <a:blip r:embed="rId17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object 1696"/>
          <p:cNvSpPr/>
          <p:nvPr/>
        </p:nvSpPr>
        <p:spPr>
          <a:xfrm>
            <a:off x="6785640" y="4018680"/>
            <a:ext cx="1297080" cy="628560"/>
          </a:xfrm>
          <a:prstGeom prst="rect">
            <a:avLst/>
          </a:prstGeom>
          <a:blipFill rotWithShape="0">
            <a:blip r:embed="rId18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object 1697"/>
          <p:cNvSpPr/>
          <p:nvPr/>
        </p:nvSpPr>
        <p:spPr>
          <a:xfrm>
            <a:off x="6759360" y="3894840"/>
            <a:ext cx="1229040" cy="75816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4488b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object 1698"/>
          <p:cNvSpPr/>
          <p:nvPr/>
        </p:nvSpPr>
        <p:spPr>
          <a:xfrm>
            <a:off x="6759360" y="3894840"/>
            <a:ext cx="1228680" cy="75780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object 1699"/>
          <p:cNvSpPr/>
          <p:nvPr/>
        </p:nvSpPr>
        <p:spPr>
          <a:xfrm>
            <a:off x="6889320" y="4044960"/>
            <a:ext cx="1108800" cy="239760"/>
          </a:xfrm>
          <a:prstGeom prst="rect">
            <a:avLst/>
          </a:prstGeom>
          <a:blipFill rotWithShape="0">
            <a:blip r:embed="rId18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object 1700"/>
          <p:cNvSpPr/>
          <p:nvPr/>
        </p:nvSpPr>
        <p:spPr>
          <a:xfrm>
            <a:off x="6982200" y="4247640"/>
            <a:ext cx="871560" cy="239760"/>
          </a:xfrm>
          <a:prstGeom prst="rect">
            <a:avLst/>
          </a:prstGeom>
          <a:blipFill rotWithShape="0">
            <a:blip r:embed="rId18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object 1701"/>
          <p:cNvSpPr/>
          <p:nvPr/>
        </p:nvSpPr>
        <p:spPr>
          <a:xfrm>
            <a:off x="8177760" y="3894840"/>
            <a:ext cx="652320" cy="723240"/>
          </a:xfrm>
          <a:custGeom>
            <a:avLst/>
            <a:gdLst/>
            <a:ahLst/>
            <a:rect l="l" t="t" r="r" b="b"/>
            <a:pathLst>
              <a:path w="489584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4601" y="406908"/>
                </a:lnTo>
                <a:lnTo>
                  <a:pt x="244601" y="542544"/>
                </a:lnTo>
                <a:lnTo>
                  <a:pt x="489203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object 1702"/>
          <p:cNvSpPr/>
          <p:nvPr/>
        </p:nvSpPr>
        <p:spPr>
          <a:xfrm>
            <a:off x="5917680" y="5522760"/>
            <a:ext cx="654120" cy="725040"/>
          </a:xfrm>
          <a:custGeom>
            <a:avLst/>
            <a:gdLst/>
            <a:ah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5363" y="408051"/>
                </a:lnTo>
                <a:lnTo>
                  <a:pt x="245363" y="544068"/>
                </a:lnTo>
                <a:lnTo>
                  <a:pt x="490727" y="272034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object 1703"/>
          <p:cNvSpPr/>
          <p:nvPr/>
        </p:nvSpPr>
        <p:spPr>
          <a:xfrm>
            <a:off x="6757200" y="5504040"/>
            <a:ext cx="1303560" cy="831960"/>
          </a:xfrm>
          <a:prstGeom prst="rect">
            <a:avLst/>
          </a:prstGeom>
          <a:blipFill rotWithShape="0">
            <a:blip r:embed="rId18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object 1704"/>
          <p:cNvSpPr/>
          <p:nvPr/>
        </p:nvSpPr>
        <p:spPr>
          <a:xfrm>
            <a:off x="6785640" y="5630400"/>
            <a:ext cx="1297080" cy="628560"/>
          </a:xfrm>
          <a:prstGeom prst="rect">
            <a:avLst/>
          </a:prstGeom>
          <a:blipFill rotWithShape="0">
            <a:blip r:embed="rId18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object 1705"/>
          <p:cNvSpPr/>
          <p:nvPr/>
        </p:nvSpPr>
        <p:spPr>
          <a:xfrm>
            <a:off x="6759360" y="5506200"/>
            <a:ext cx="1229040" cy="75780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object 1706"/>
          <p:cNvSpPr/>
          <p:nvPr/>
        </p:nvSpPr>
        <p:spPr>
          <a:xfrm>
            <a:off x="6759360" y="5506200"/>
            <a:ext cx="1228680" cy="75816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object 1707"/>
          <p:cNvSpPr/>
          <p:nvPr/>
        </p:nvSpPr>
        <p:spPr>
          <a:xfrm>
            <a:off x="6889320" y="5657400"/>
            <a:ext cx="1108800" cy="239760"/>
          </a:xfrm>
          <a:prstGeom prst="rect">
            <a:avLst/>
          </a:prstGeom>
          <a:blipFill rotWithShape="0">
            <a:blip r:embed="rId18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object 1708"/>
          <p:cNvSpPr/>
          <p:nvPr/>
        </p:nvSpPr>
        <p:spPr>
          <a:xfrm>
            <a:off x="6982200" y="5860800"/>
            <a:ext cx="871560" cy="239760"/>
          </a:xfrm>
          <a:prstGeom prst="rect">
            <a:avLst/>
          </a:prstGeom>
          <a:blipFill rotWithShape="0">
            <a:blip r:embed="rId18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object 1709"/>
          <p:cNvSpPr/>
          <p:nvPr/>
        </p:nvSpPr>
        <p:spPr>
          <a:xfrm>
            <a:off x="8177760" y="5506200"/>
            <a:ext cx="652320" cy="723240"/>
          </a:xfrm>
          <a:custGeom>
            <a:avLst/>
            <a:gdLst/>
            <a:ahLst/>
            <a:rect l="l" t="t" r="r" b="b"/>
            <a:pathLst>
              <a:path w="489584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4601" y="406908"/>
                </a:lnTo>
                <a:lnTo>
                  <a:pt x="244601" y="542544"/>
                </a:lnTo>
                <a:lnTo>
                  <a:pt x="489203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object 1710"/>
          <p:cNvSpPr/>
          <p:nvPr/>
        </p:nvSpPr>
        <p:spPr>
          <a:xfrm>
            <a:off x="3056400" y="2536560"/>
            <a:ext cx="894600" cy="1661760"/>
          </a:xfrm>
          <a:custGeom>
            <a:avLst/>
            <a:gdLst/>
            <a:ahLst/>
            <a:rect l="l" t="t" r="r" b="b"/>
            <a:pathLst>
              <a:path w="671194" h="1246505">
                <a:moveTo>
                  <a:pt x="617141" y="69980"/>
                </a:moveTo>
                <a:lnTo>
                  <a:pt x="0" y="1232789"/>
                </a:lnTo>
                <a:lnTo>
                  <a:pt x="25654" y="1246378"/>
                </a:lnTo>
                <a:lnTo>
                  <a:pt x="642678" y="83552"/>
                </a:lnTo>
                <a:lnTo>
                  <a:pt x="617141" y="69980"/>
                </a:lnTo>
                <a:close/>
              </a:path>
              <a:path w="671194" h="1246505">
                <a:moveTo>
                  <a:pt x="669267" y="57150"/>
                </a:moveTo>
                <a:lnTo>
                  <a:pt x="623951" y="57150"/>
                </a:lnTo>
                <a:lnTo>
                  <a:pt x="649478" y="70738"/>
                </a:lnTo>
                <a:lnTo>
                  <a:pt x="642678" y="83552"/>
                </a:lnTo>
                <a:lnTo>
                  <a:pt x="668274" y="97155"/>
                </a:lnTo>
                <a:lnTo>
                  <a:pt x="669267" y="57150"/>
                </a:lnTo>
                <a:close/>
              </a:path>
              <a:path w="671194" h="1246505">
                <a:moveTo>
                  <a:pt x="623951" y="57150"/>
                </a:moveTo>
                <a:lnTo>
                  <a:pt x="617141" y="69980"/>
                </a:lnTo>
                <a:lnTo>
                  <a:pt x="642678" y="83552"/>
                </a:lnTo>
                <a:lnTo>
                  <a:pt x="649478" y="70738"/>
                </a:lnTo>
                <a:lnTo>
                  <a:pt x="623951" y="57150"/>
                </a:lnTo>
                <a:close/>
              </a:path>
              <a:path w="671194" h="1246505">
                <a:moveTo>
                  <a:pt x="670687" y="0"/>
                </a:moveTo>
                <a:lnTo>
                  <a:pt x="591566" y="56387"/>
                </a:lnTo>
                <a:lnTo>
                  <a:pt x="617141" y="69980"/>
                </a:lnTo>
                <a:lnTo>
                  <a:pt x="623951" y="57150"/>
                </a:lnTo>
                <a:lnTo>
                  <a:pt x="669267" y="57150"/>
                </a:lnTo>
                <a:lnTo>
                  <a:pt x="67068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object 1711"/>
          <p:cNvSpPr/>
          <p:nvPr/>
        </p:nvSpPr>
        <p:spPr>
          <a:xfrm>
            <a:off x="3073680" y="4133520"/>
            <a:ext cx="872640" cy="115560"/>
          </a:xfrm>
          <a:custGeom>
            <a:avLst/>
            <a:gdLst/>
            <a:ahLst/>
            <a:rect l="l" t="t" r="r" b="b"/>
            <a:pathLst>
              <a:path w="654685" h="86994">
                <a:moveTo>
                  <a:pt x="567859" y="57899"/>
                </a:moveTo>
                <a:lnTo>
                  <a:pt x="567816" y="86868"/>
                </a:lnTo>
                <a:lnTo>
                  <a:pt x="625728" y="57912"/>
                </a:lnTo>
                <a:lnTo>
                  <a:pt x="567859" y="57899"/>
                </a:lnTo>
                <a:close/>
              </a:path>
              <a:path w="654685" h="86994">
                <a:moveTo>
                  <a:pt x="567901" y="28943"/>
                </a:moveTo>
                <a:lnTo>
                  <a:pt x="567859" y="57899"/>
                </a:lnTo>
                <a:lnTo>
                  <a:pt x="582294" y="57912"/>
                </a:lnTo>
                <a:lnTo>
                  <a:pt x="582294" y="28956"/>
                </a:lnTo>
                <a:lnTo>
                  <a:pt x="567901" y="28943"/>
                </a:lnTo>
                <a:close/>
              </a:path>
              <a:path w="654685" h="86994">
                <a:moveTo>
                  <a:pt x="567944" y="0"/>
                </a:moveTo>
                <a:lnTo>
                  <a:pt x="567901" y="28943"/>
                </a:lnTo>
                <a:lnTo>
                  <a:pt x="582294" y="28956"/>
                </a:lnTo>
                <a:lnTo>
                  <a:pt x="582294" y="57912"/>
                </a:lnTo>
                <a:lnTo>
                  <a:pt x="625754" y="57899"/>
                </a:lnTo>
                <a:lnTo>
                  <a:pt x="654684" y="43433"/>
                </a:lnTo>
                <a:lnTo>
                  <a:pt x="567944" y="0"/>
                </a:lnTo>
                <a:close/>
              </a:path>
              <a:path w="654685" h="86994">
                <a:moveTo>
                  <a:pt x="0" y="28448"/>
                </a:moveTo>
                <a:lnTo>
                  <a:pt x="0" y="57403"/>
                </a:lnTo>
                <a:lnTo>
                  <a:pt x="567859" y="57899"/>
                </a:lnTo>
                <a:lnTo>
                  <a:pt x="567901" y="28943"/>
                </a:lnTo>
                <a:lnTo>
                  <a:pt x="0" y="28448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object 1712"/>
          <p:cNvSpPr/>
          <p:nvPr/>
        </p:nvSpPr>
        <p:spPr>
          <a:xfrm>
            <a:off x="3056400" y="4182120"/>
            <a:ext cx="890640" cy="1656360"/>
          </a:xfrm>
          <a:custGeom>
            <a:avLst/>
            <a:gdLst/>
            <a:ahLst/>
            <a:rect l="l" t="t" r="r" b="b"/>
            <a:pathLst>
              <a:path w="668019" h="1242695">
                <a:moveTo>
                  <a:pt x="614116" y="1172444"/>
                </a:moveTo>
                <a:lnTo>
                  <a:pt x="588518" y="1186014"/>
                </a:lnTo>
                <a:lnTo>
                  <a:pt x="667512" y="1242441"/>
                </a:lnTo>
                <a:lnTo>
                  <a:pt x="666165" y="1185252"/>
                </a:lnTo>
                <a:lnTo>
                  <a:pt x="620903" y="1185252"/>
                </a:lnTo>
                <a:lnTo>
                  <a:pt x="614116" y="1172444"/>
                </a:lnTo>
                <a:close/>
              </a:path>
              <a:path w="668019" h="1242695">
                <a:moveTo>
                  <a:pt x="639651" y="1158907"/>
                </a:moveTo>
                <a:lnTo>
                  <a:pt x="614116" y="1172444"/>
                </a:lnTo>
                <a:lnTo>
                  <a:pt x="620903" y="1185252"/>
                </a:lnTo>
                <a:lnTo>
                  <a:pt x="646430" y="1171702"/>
                </a:lnTo>
                <a:lnTo>
                  <a:pt x="639651" y="1158907"/>
                </a:lnTo>
                <a:close/>
              </a:path>
              <a:path w="668019" h="1242695">
                <a:moveTo>
                  <a:pt x="665226" y="1145349"/>
                </a:moveTo>
                <a:lnTo>
                  <a:pt x="639651" y="1158907"/>
                </a:lnTo>
                <a:lnTo>
                  <a:pt x="646430" y="1171702"/>
                </a:lnTo>
                <a:lnTo>
                  <a:pt x="620903" y="1185252"/>
                </a:lnTo>
                <a:lnTo>
                  <a:pt x="666165" y="1185252"/>
                </a:lnTo>
                <a:lnTo>
                  <a:pt x="665226" y="1145349"/>
                </a:lnTo>
                <a:close/>
              </a:path>
              <a:path w="668019" h="1242695">
                <a:moveTo>
                  <a:pt x="25654" y="0"/>
                </a:moveTo>
                <a:lnTo>
                  <a:pt x="0" y="13462"/>
                </a:lnTo>
                <a:lnTo>
                  <a:pt x="614116" y="1172444"/>
                </a:lnTo>
                <a:lnTo>
                  <a:pt x="639651" y="1158907"/>
                </a:lnTo>
                <a:lnTo>
                  <a:pt x="25654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Shape 8"/>
          <p:cNvSpPr/>
          <p:nvPr/>
        </p:nvSpPr>
        <p:spPr>
          <a:xfrm>
            <a:off x="456120" y="2251080"/>
            <a:ext cx="223416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Training data</a:t>
            </a:r>
            <a:endParaRPr b="0" lang="es-CO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Fl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uj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tr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b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aj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p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a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cl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si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fi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ci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ó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endParaRPr b="0" lang="es-CO" sz="4400" spc="-1" strike="noStrike">
              <a:latin typeface="Arial"/>
            </a:endParaRPr>
          </a:p>
        </p:txBody>
      </p:sp>
      <p:grpSp>
        <p:nvGrpSpPr>
          <p:cNvPr id="164" name="Group 2"/>
          <p:cNvGrpSpPr/>
          <p:nvPr/>
        </p:nvGrpSpPr>
        <p:grpSpPr>
          <a:xfrm>
            <a:off x="316800" y="2007720"/>
            <a:ext cx="11776320" cy="2772000"/>
            <a:chOff x="316800" y="2007720"/>
            <a:chExt cx="11776320" cy="2772000"/>
          </a:xfrm>
        </p:grpSpPr>
        <p:sp>
          <p:nvSpPr>
            <p:cNvPr id="165" name="TextBox 4"/>
            <p:cNvSpPr/>
            <p:nvPr/>
          </p:nvSpPr>
          <p:spPr>
            <a:xfrm>
              <a:off x="417960" y="2820240"/>
              <a:ext cx="1363320" cy="1186920"/>
            </a:xfrm>
            <a:prstGeom prst="rect">
              <a:avLst/>
            </a:prstGeom>
            <a:solidFill>
              <a:srgbClr val="20eef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P</a:t>
              </a: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</a:t>
              </a: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o</a:t>
              </a: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b</a:t>
              </a: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l</a:t>
              </a: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e</a:t>
              </a: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m</a:t>
              </a: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 </a:t>
              </a: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</a:t>
              </a: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l</a:t>
              </a: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</a:t>
              </a: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</a:t>
              </a: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i</a:t>
              </a: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fi</a:t>
              </a: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</a:t>
              </a: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</a:t>
              </a: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</a:t>
              </a: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i</a:t>
              </a: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ó</a:t>
              </a: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n</a:t>
              </a:r>
              <a:endParaRPr b="0" lang="es-CO" sz="1800" spc="-1" strike="noStrike">
                <a:latin typeface="Arial"/>
              </a:endParaRPr>
            </a:p>
          </p:txBody>
        </p:sp>
        <p:sp>
          <p:nvSpPr>
            <p:cNvPr id="166" name="TextBox 5"/>
            <p:cNvSpPr/>
            <p:nvPr/>
          </p:nvSpPr>
          <p:spPr>
            <a:xfrm>
              <a:off x="316800" y="3960000"/>
              <a:ext cx="1565280" cy="819720"/>
            </a:xfrm>
            <a:prstGeom prst="rect">
              <a:avLst/>
            </a:prstGeom>
            <a:noFill/>
            <a:ln w="19050">
              <a:solidFill>
                <a:srgbClr val="00206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CO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- Binaria (0 y 1)</a:t>
              </a:r>
              <a:endParaRPr b="0" lang="es-CO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CO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- Multiclase </a:t>
              </a:r>
              <a:r>
                <a:rPr b="0" lang="en-CO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(manzana, pera, </a:t>
              </a:r>
              <a:r>
                <a:rPr b="0" lang="en-CO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naranja)</a:t>
              </a:r>
              <a:endParaRPr b="0" lang="es-CO" sz="1200" spc="-1" strike="noStrike">
                <a:latin typeface="Arial"/>
              </a:endParaRPr>
            </a:p>
          </p:txBody>
        </p:sp>
        <p:sp>
          <p:nvSpPr>
            <p:cNvPr id="167" name="Straight Arrow Connector 6"/>
            <p:cNvSpPr/>
            <p:nvPr/>
          </p:nvSpPr>
          <p:spPr>
            <a:xfrm flipH="1">
              <a:off x="1096920" y="3466440"/>
              <a:ext cx="360" cy="49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2060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8" name="TextBox 7"/>
            <p:cNvSpPr/>
            <p:nvPr/>
          </p:nvSpPr>
          <p:spPr>
            <a:xfrm>
              <a:off x="2353680" y="2910240"/>
              <a:ext cx="1363320" cy="638280"/>
            </a:xfrm>
            <a:prstGeom prst="rect">
              <a:avLst/>
            </a:prstGeom>
            <a:solidFill>
              <a:srgbClr val="20eef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Datos</a:t>
              </a:r>
              <a:endParaRPr b="0" lang="es-CO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es-CO" sz="1800" spc="-1" strike="noStrike">
                <a:latin typeface="Arial"/>
              </a:endParaRPr>
            </a:p>
          </p:txBody>
        </p:sp>
        <p:sp>
          <p:nvSpPr>
            <p:cNvPr id="169" name="Straight Arrow Connector 8"/>
            <p:cNvSpPr/>
            <p:nvPr/>
          </p:nvSpPr>
          <p:spPr>
            <a:xfrm flipV="1">
              <a:off x="1782720" y="3138120"/>
              <a:ext cx="569880" cy="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2060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" name="TextBox 9"/>
            <p:cNvSpPr/>
            <p:nvPr/>
          </p:nvSpPr>
          <p:spPr>
            <a:xfrm>
              <a:off x="4240080" y="2288520"/>
              <a:ext cx="1657440" cy="638280"/>
            </a:xfrm>
            <a:prstGeom prst="rect">
              <a:avLst/>
            </a:prstGeom>
            <a:solidFill>
              <a:srgbClr val="20eef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Entrenamiento</a:t>
              </a:r>
              <a:endParaRPr b="0" lang="es-CO" sz="1800" spc="-1" strike="noStrike">
                <a:latin typeface="Arial"/>
              </a:endParaRPr>
            </a:p>
          </p:txBody>
        </p:sp>
        <p:sp>
          <p:nvSpPr>
            <p:cNvPr id="171" name="TextBox 10"/>
            <p:cNvSpPr/>
            <p:nvPr/>
          </p:nvSpPr>
          <p:spPr>
            <a:xfrm>
              <a:off x="4240080" y="3626280"/>
              <a:ext cx="1450440" cy="363960"/>
            </a:xfrm>
            <a:prstGeom prst="rect">
              <a:avLst/>
            </a:prstGeom>
            <a:solidFill>
              <a:srgbClr val="20eef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Pruebas</a:t>
              </a:r>
              <a:endParaRPr b="0" lang="es-CO" sz="1800" spc="-1" strike="noStrike">
                <a:latin typeface="Arial"/>
              </a:endParaRPr>
            </a:p>
          </p:txBody>
        </p:sp>
        <p:sp>
          <p:nvSpPr>
            <p:cNvPr id="172" name="TextBox 11"/>
            <p:cNvSpPr/>
            <p:nvPr/>
          </p:nvSpPr>
          <p:spPr>
            <a:xfrm>
              <a:off x="2205360" y="3952440"/>
              <a:ext cx="1657440" cy="819720"/>
            </a:xfrm>
            <a:prstGeom prst="rect">
              <a:avLst/>
            </a:prstGeom>
            <a:noFill/>
            <a:ln w="19050">
              <a:solidFill>
                <a:srgbClr val="00206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marL="171360" indent="-171360">
                <a:lnSpc>
                  <a:spcPct val="100000"/>
                </a:lnSpc>
                <a:buClr>
                  <a:srgbClr val="000000"/>
                </a:buClr>
                <a:buFont typeface="StarSymbol"/>
                <a:buChar char="-"/>
              </a:pPr>
              <a:r>
                <a:rPr b="0" lang="en-CO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EDA</a:t>
              </a:r>
              <a:endParaRPr b="0" lang="es-CO" sz="1200" spc="-1" strike="noStrike">
                <a:latin typeface="Arial"/>
              </a:endParaRPr>
            </a:p>
            <a:p>
              <a:pPr marL="171360" indent="-171360">
                <a:lnSpc>
                  <a:spcPct val="100000"/>
                </a:lnSpc>
                <a:buClr>
                  <a:srgbClr val="000000"/>
                </a:buClr>
                <a:buFont typeface="StarSymbol"/>
                <a:buChar char="-"/>
              </a:pPr>
              <a:r>
                <a:rPr b="0" lang="en-CO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Preprocesamiento</a:t>
              </a:r>
              <a:endParaRPr b="0" lang="es-CO" sz="1200" spc="-1" strike="noStrike">
                <a:latin typeface="Arial"/>
              </a:endParaRPr>
            </a:p>
            <a:p>
              <a:pPr marL="171360" indent="-171360">
                <a:lnSpc>
                  <a:spcPct val="100000"/>
                </a:lnSpc>
                <a:buClr>
                  <a:srgbClr val="000000"/>
                </a:buClr>
                <a:buFont typeface="StarSymbol"/>
                <a:buChar char="-"/>
              </a:pPr>
              <a:r>
                <a:rPr b="0" lang="en-CO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Balanceo</a:t>
              </a:r>
              <a:endParaRPr b="0" lang="es-CO" sz="1200" spc="-1" strike="noStrike">
                <a:latin typeface="Arial"/>
              </a:endParaRPr>
            </a:p>
          </p:txBody>
        </p:sp>
        <p:sp>
          <p:nvSpPr>
            <p:cNvPr id="173" name="Straight Arrow Connector 12"/>
            <p:cNvSpPr/>
            <p:nvPr/>
          </p:nvSpPr>
          <p:spPr>
            <a:xfrm flipH="1">
              <a:off x="3032640" y="3368520"/>
              <a:ext cx="360" cy="582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2060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Straight Arrow Connector 13"/>
            <p:cNvSpPr/>
            <p:nvPr/>
          </p:nvSpPr>
          <p:spPr>
            <a:xfrm flipV="1">
              <a:off x="3718440" y="2471760"/>
              <a:ext cx="520200" cy="664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2060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" name="Straight Arrow Connector 14"/>
            <p:cNvSpPr/>
            <p:nvPr/>
          </p:nvSpPr>
          <p:spPr>
            <a:xfrm>
              <a:off x="3718440" y="3139560"/>
              <a:ext cx="520200" cy="670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2060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TextBox 15"/>
            <p:cNvSpPr/>
            <p:nvPr/>
          </p:nvSpPr>
          <p:spPr>
            <a:xfrm>
              <a:off x="6730200" y="2232720"/>
              <a:ext cx="1450440" cy="638280"/>
            </a:xfrm>
            <a:prstGeom prst="rect">
              <a:avLst/>
            </a:prstGeom>
            <a:solidFill>
              <a:srgbClr val="20eef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Modelo</a:t>
              </a:r>
              <a:endParaRPr b="0" lang="es-CO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es-CO" sz="1800" spc="-1" strike="noStrike">
                <a:latin typeface="Arial"/>
              </a:endParaRPr>
            </a:p>
          </p:txBody>
        </p:sp>
        <p:sp>
          <p:nvSpPr>
            <p:cNvPr id="177" name="TextBox 16"/>
            <p:cNvSpPr/>
            <p:nvPr/>
          </p:nvSpPr>
          <p:spPr>
            <a:xfrm>
              <a:off x="6729120" y="3531960"/>
              <a:ext cx="1450440" cy="638280"/>
            </a:xfrm>
            <a:prstGeom prst="rect">
              <a:avLst/>
            </a:prstGeom>
            <a:solidFill>
              <a:srgbClr val="20eef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CO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Métricas</a:t>
              </a:r>
              <a:endParaRPr b="0" lang="es-CO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es-CO" sz="1800" spc="-1" strike="noStrike">
                <a:latin typeface="Arial"/>
              </a:endParaRPr>
            </a:p>
          </p:txBody>
        </p:sp>
        <p:sp>
          <p:nvSpPr>
            <p:cNvPr id="178" name="TextBox 17"/>
            <p:cNvSpPr/>
            <p:nvPr/>
          </p:nvSpPr>
          <p:spPr>
            <a:xfrm>
              <a:off x="8842320" y="2007720"/>
              <a:ext cx="1173960" cy="1002240"/>
            </a:xfrm>
            <a:prstGeom prst="rect">
              <a:avLst/>
            </a:prstGeom>
            <a:noFill/>
            <a:ln w="19050">
              <a:solidFill>
                <a:srgbClr val="00206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marL="171360" indent="-171360">
                <a:lnSpc>
                  <a:spcPct val="100000"/>
                </a:lnSpc>
                <a:buClr>
                  <a:srgbClr val="000000"/>
                </a:buClr>
                <a:buFont typeface="StarSymbol"/>
                <a:buChar char="-"/>
              </a:pPr>
              <a:r>
                <a:rPr b="0" lang="en-CO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NB</a:t>
              </a:r>
              <a:endParaRPr b="0" lang="es-CO" sz="1200" spc="-1" strike="noStrike">
                <a:latin typeface="Arial"/>
              </a:endParaRPr>
            </a:p>
            <a:p>
              <a:pPr marL="171360" indent="-171360">
                <a:lnSpc>
                  <a:spcPct val="100000"/>
                </a:lnSpc>
                <a:buClr>
                  <a:srgbClr val="000000"/>
                </a:buClr>
                <a:buFont typeface="StarSymbol"/>
                <a:buChar char="-"/>
              </a:pPr>
              <a:r>
                <a:rPr b="0" lang="en-CO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SVM</a:t>
              </a:r>
              <a:endParaRPr b="0" lang="es-CO" sz="1200" spc="-1" strike="noStrike">
                <a:latin typeface="Arial"/>
              </a:endParaRPr>
            </a:p>
            <a:p>
              <a:pPr marL="171360" indent="-171360">
                <a:lnSpc>
                  <a:spcPct val="100000"/>
                </a:lnSpc>
                <a:buClr>
                  <a:srgbClr val="000000"/>
                </a:buClr>
                <a:buFont typeface="StarSymbol"/>
                <a:buChar char="-"/>
              </a:pPr>
              <a:r>
                <a:rPr b="0" lang="en-CO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DT</a:t>
              </a:r>
              <a:endParaRPr b="0" lang="es-CO" sz="1200" spc="-1" strike="noStrike">
                <a:latin typeface="Arial"/>
              </a:endParaRPr>
            </a:p>
            <a:p>
              <a:pPr marL="171360" indent="-171360">
                <a:lnSpc>
                  <a:spcPct val="100000"/>
                </a:lnSpc>
                <a:buClr>
                  <a:srgbClr val="000000"/>
                </a:buClr>
                <a:buFont typeface="StarSymbol"/>
                <a:buChar char="-"/>
              </a:pPr>
              <a:r>
                <a:rPr b="0" lang="en-CO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RF</a:t>
              </a:r>
              <a:endParaRPr b="0" lang="es-CO" sz="1200" spc="-1" strike="noStrike">
                <a:latin typeface="Arial"/>
              </a:endParaRPr>
            </a:p>
            <a:p>
              <a:pPr marL="171360" indent="-171360">
                <a:lnSpc>
                  <a:spcPct val="100000"/>
                </a:lnSpc>
                <a:buClr>
                  <a:srgbClr val="000000"/>
                </a:buClr>
                <a:buFont typeface="StarSymbol"/>
                <a:buChar char="-"/>
              </a:pPr>
              <a:r>
                <a:rPr b="0" lang="en-CO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Otros…</a:t>
              </a:r>
              <a:endParaRPr b="0" lang="es-CO" sz="1200" spc="-1" strike="noStrike">
                <a:latin typeface="Arial"/>
              </a:endParaRPr>
            </a:p>
          </p:txBody>
        </p:sp>
        <p:sp>
          <p:nvSpPr>
            <p:cNvPr id="179" name="TextBox 18"/>
            <p:cNvSpPr/>
            <p:nvPr/>
          </p:nvSpPr>
          <p:spPr>
            <a:xfrm>
              <a:off x="8840520" y="3235320"/>
              <a:ext cx="1173960" cy="1184760"/>
            </a:xfrm>
            <a:prstGeom prst="rect">
              <a:avLst/>
            </a:prstGeom>
            <a:noFill/>
            <a:ln w="19050">
              <a:solidFill>
                <a:srgbClr val="00206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marL="171360" indent="-171360">
                <a:lnSpc>
                  <a:spcPct val="100000"/>
                </a:lnSpc>
                <a:buClr>
                  <a:srgbClr val="000000"/>
                </a:buClr>
                <a:buFont typeface="StarSymbol"/>
                <a:buChar char="-"/>
              </a:pPr>
              <a:r>
                <a:rPr b="0" lang="en-CO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Matriz de confusión</a:t>
              </a:r>
              <a:endParaRPr b="0" lang="es-CO" sz="1200" spc="-1" strike="noStrike">
                <a:latin typeface="Arial"/>
              </a:endParaRPr>
            </a:p>
            <a:p>
              <a:pPr marL="171360" indent="-171360">
                <a:lnSpc>
                  <a:spcPct val="100000"/>
                </a:lnSpc>
                <a:buClr>
                  <a:srgbClr val="000000"/>
                </a:buClr>
                <a:buFont typeface="StarSymbol"/>
                <a:buChar char="-"/>
              </a:pPr>
              <a:r>
                <a:rPr b="0" lang="en-CO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Accuracy</a:t>
              </a:r>
              <a:endParaRPr b="0" lang="es-CO" sz="1200" spc="-1" strike="noStrike">
                <a:latin typeface="Arial"/>
              </a:endParaRPr>
            </a:p>
            <a:p>
              <a:pPr marL="171360" indent="-171360">
                <a:lnSpc>
                  <a:spcPct val="100000"/>
                </a:lnSpc>
                <a:buClr>
                  <a:srgbClr val="000000"/>
                </a:buClr>
                <a:buFont typeface="StarSymbol"/>
                <a:buChar char="-"/>
              </a:pPr>
              <a:r>
                <a:rPr b="0" lang="en-CO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Precision</a:t>
              </a:r>
              <a:endParaRPr b="0" lang="es-CO" sz="1200" spc="-1" strike="noStrike">
                <a:latin typeface="Arial"/>
              </a:endParaRPr>
            </a:p>
            <a:p>
              <a:pPr marL="171360" indent="-171360">
                <a:lnSpc>
                  <a:spcPct val="100000"/>
                </a:lnSpc>
                <a:buClr>
                  <a:srgbClr val="000000"/>
                </a:buClr>
                <a:buFont typeface="StarSymbol"/>
                <a:buChar char="-"/>
              </a:pPr>
              <a:r>
                <a:rPr b="0" lang="en-CO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Recall</a:t>
              </a:r>
              <a:endParaRPr b="0" lang="es-CO" sz="1200" spc="-1" strike="noStrike">
                <a:latin typeface="Arial"/>
              </a:endParaRPr>
            </a:p>
            <a:p>
              <a:pPr marL="171360" indent="-171360">
                <a:lnSpc>
                  <a:spcPct val="100000"/>
                </a:lnSpc>
                <a:buClr>
                  <a:srgbClr val="000000"/>
                </a:buClr>
                <a:buFont typeface="StarSymbol"/>
                <a:buChar char="-"/>
              </a:pPr>
              <a:r>
                <a:rPr b="0" lang="en-CO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F1 Score</a:t>
              </a:r>
              <a:endParaRPr b="0" lang="es-CO" sz="1200" spc="-1" strike="noStrike">
                <a:latin typeface="Arial"/>
              </a:endParaRPr>
            </a:p>
          </p:txBody>
        </p:sp>
        <p:sp>
          <p:nvSpPr>
            <p:cNvPr id="180" name="TextBox 19"/>
            <p:cNvSpPr/>
            <p:nvPr/>
          </p:nvSpPr>
          <p:spPr>
            <a:xfrm>
              <a:off x="10443600" y="2170440"/>
              <a:ext cx="1649520" cy="637200"/>
            </a:xfrm>
            <a:prstGeom prst="rect">
              <a:avLst/>
            </a:prstGeom>
            <a:noFill/>
            <a:ln w="19050">
              <a:solidFill>
                <a:srgbClr val="00206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marL="171360" indent="-171360">
                <a:lnSpc>
                  <a:spcPct val="100000"/>
                </a:lnSpc>
                <a:buClr>
                  <a:srgbClr val="000000"/>
                </a:buClr>
                <a:buFont typeface="StarSymbol"/>
                <a:buChar char="-"/>
              </a:pPr>
              <a:r>
                <a:rPr b="0" lang="en-CO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Mejores características</a:t>
              </a:r>
              <a:endParaRPr b="0" lang="es-CO" sz="1200" spc="-1" strike="noStrike">
                <a:latin typeface="Arial"/>
              </a:endParaRPr>
            </a:p>
            <a:p>
              <a:pPr marL="171360" indent="-171360">
                <a:lnSpc>
                  <a:spcPct val="100000"/>
                </a:lnSpc>
                <a:buClr>
                  <a:srgbClr val="000000"/>
                </a:buClr>
                <a:buFont typeface="StarSymbol"/>
                <a:buChar char="-"/>
              </a:pPr>
              <a:r>
                <a:rPr b="0" lang="en-CO" sz="1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Hiperparámetros</a:t>
              </a:r>
              <a:endParaRPr b="0" lang="es-CO" sz="1200" spc="-1" strike="noStrike">
                <a:latin typeface="Arial"/>
              </a:endParaRPr>
            </a:p>
          </p:txBody>
        </p:sp>
        <p:sp>
          <p:nvSpPr>
            <p:cNvPr id="181" name="Straight Arrow Connector 17"/>
            <p:cNvSpPr/>
            <p:nvPr/>
          </p:nvSpPr>
          <p:spPr>
            <a:xfrm flipV="1">
              <a:off x="5899320" y="2460600"/>
              <a:ext cx="829440" cy="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2060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" name="Straight Arrow Connector 18"/>
            <p:cNvSpPr/>
            <p:nvPr/>
          </p:nvSpPr>
          <p:spPr>
            <a:xfrm flipV="1">
              <a:off x="5690880" y="3772080"/>
              <a:ext cx="10368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2060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" name="Straight Arrow Connector 19"/>
            <p:cNvSpPr/>
            <p:nvPr/>
          </p:nvSpPr>
          <p:spPr>
            <a:xfrm>
              <a:off x="8179920" y="2452680"/>
              <a:ext cx="6588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2060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" name="Straight Arrow Connector 20"/>
            <p:cNvSpPr/>
            <p:nvPr/>
          </p:nvSpPr>
          <p:spPr>
            <a:xfrm>
              <a:off x="8179920" y="3761280"/>
              <a:ext cx="6588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2060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5" name="Straight Arrow Connector 21"/>
            <p:cNvSpPr/>
            <p:nvPr/>
          </p:nvSpPr>
          <p:spPr>
            <a:xfrm>
              <a:off x="10015920" y="2452680"/>
              <a:ext cx="426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2060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6" name="Straight Arrow Connector 22"/>
            <p:cNvSpPr/>
            <p:nvPr/>
          </p:nvSpPr>
          <p:spPr>
            <a:xfrm flipH="1">
              <a:off x="7452720" y="2665800"/>
              <a:ext cx="360" cy="86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2060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F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br>
              <a:rPr sz="4400"/>
            </a:b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u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b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p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p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f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a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954" name="object 217"/>
          <p:cNvSpPr/>
          <p:nvPr/>
        </p:nvSpPr>
        <p:spPr>
          <a:xfrm>
            <a:off x="4779360" y="6399720"/>
            <a:ext cx="518040" cy="24336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object 218"/>
          <p:cNvSpPr/>
          <p:nvPr/>
        </p:nvSpPr>
        <p:spPr>
          <a:xfrm>
            <a:off x="3988080" y="5593680"/>
            <a:ext cx="243360" cy="34092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object 219"/>
          <p:cNvSpPr/>
          <p:nvPr/>
        </p:nvSpPr>
        <p:spPr>
          <a:xfrm>
            <a:off x="4262760" y="5355720"/>
            <a:ext cx="1371600" cy="738000"/>
          </a:xfrm>
          <a:custGeom>
            <a:avLst/>
            <a:gdLst/>
            <a:ahLst/>
            <a:rect l="l" t="t" r="r" b="b"/>
            <a:pathLst>
              <a:path w="1028700" h="553720">
                <a:moveTo>
                  <a:pt x="1026731" y="281254"/>
                </a:moveTo>
                <a:lnTo>
                  <a:pt x="359664" y="281254"/>
                </a:lnTo>
                <a:lnTo>
                  <a:pt x="360916" y="339060"/>
                </a:lnTo>
                <a:lnTo>
                  <a:pt x="362486" y="381626"/>
                </a:lnTo>
                <a:lnTo>
                  <a:pt x="363950" y="416637"/>
                </a:lnTo>
                <a:lnTo>
                  <a:pt x="364885" y="451781"/>
                </a:lnTo>
                <a:lnTo>
                  <a:pt x="364867" y="494743"/>
                </a:lnTo>
                <a:lnTo>
                  <a:pt x="363473" y="553212"/>
                </a:lnTo>
                <a:lnTo>
                  <a:pt x="1024890" y="544360"/>
                </a:lnTo>
                <a:lnTo>
                  <a:pt x="1026731" y="281254"/>
                </a:lnTo>
                <a:close/>
              </a:path>
              <a:path w="1028700" h="553720">
                <a:moveTo>
                  <a:pt x="1028699" y="0"/>
                </a:moveTo>
                <a:lnTo>
                  <a:pt x="3175" y="0"/>
                </a:lnTo>
                <a:lnTo>
                  <a:pt x="0" y="281393"/>
                </a:lnTo>
                <a:lnTo>
                  <a:pt x="226262" y="281927"/>
                </a:lnTo>
                <a:lnTo>
                  <a:pt x="1026731" y="281254"/>
                </a:lnTo>
                <a:lnTo>
                  <a:pt x="1028699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object 220"/>
          <p:cNvSpPr/>
          <p:nvPr/>
        </p:nvSpPr>
        <p:spPr>
          <a:xfrm>
            <a:off x="4268520" y="5727960"/>
            <a:ext cx="1338840" cy="636120"/>
          </a:xfrm>
          <a:custGeom>
            <a:avLst/>
            <a:gdLst/>
            <a:ahLst/>
            <a:rect l="l" t="t" r="r" b="b"/>
            <a:pathLst>
              <a:path w="1004570" h="477520">
                <a:moveTo>
                  <a:pt x="0" y="0"/>
                </a:moveTo>
                <a:lnTo>
                  <a:pt x="0" y="477012"/>
                </a:lnTo>
                <a:lnTo>
                  <a:pt x="1004316" y="477012"/>
                </a:lnTo>
                <a:lnTo>
                  <a:pt x="1004316" y="271284"/>
                </a:lnTo>
                <a:lnTo>
                  <a:pt x="352425" y="271284"/>
                </a:lnTo>
                <a:lnTo>
                  <a:pt x="352089" y="198559"/>
                </a:lnTo>
                <a:lnTo>
                  <a:pt x="353400" y="143219"/>
                </a:lnTo>
                <a:lnTo>
                  <a:pt x="355259" y="97392"/>
                </a:lnTo>
                <a:lnTo>
                  <a:pt x="356570" y="53207"/>
                </a:lnTo>
                <a:lnTo>
                  <a:pt x="356237" y="3160"/>
                </a:lnTo>
                <a:lnTo>
                  <a:pt x="306750" y="3160"/>
                </a:lnTo>
                <a:lnTo>
                  <a:pt x="0" y="0"/>
                </a:lnTo>
                <a:close/>
              </a:path>
              <a:path w="1004570" h="477520">
                <a:moveTo>
                  <a:pt x="1004316" y="270281"/>
                </a:moveTo>
                <a:lnTo>
                  <a:pt x="352425" y="271284"/>
                </a:lnTo>
                <a:lnTo>
                  <a:pt x="1004316" y="271284"/>
                </a:lnTo>
                <a:lnTo>
                  <a:pt x="1004316" y="270281"/>
                </a:lnTo>
                <a:close/>
              </a:path>
              <a:path w="1004570" h="477520">
                <a:moveTo>
                  <a:pt x="356235" y="2794"/>
                </a:moveTo>
                <a:lnTo>
                  <a:pt x="306750" y="3160"/>
                </a:lnTo>
                <a:lnTo>
                  <a:pt x="356237" y="3160"/>
                </a:lnTo>
                <a:lnTo>
                  <a:pt x="356235" y="2794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object 221"/>
          <p:cNvSpPr/>
          <p:nvPr/>
        </p:nvSpPr>
        <p:spPr>
          <a:xfrm>
            <a:off x="4251240" y="6325920"/>
            <a:ext cx="1473840" cy="101520"/>
          </a:xfrm>
          <a:custGeom>
            <a:avLst/>
            <a:gdLst/>
            <a:ah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199"/>
                </a:lnTo>
                <a:lnTo>
                  <a:pt x="1085468" y="48005"/>
                </a:lnTo>
                <a:lnTo>
                  <a:pt x="1041780" y="48005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0" y="48005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5"/>
                </a:lnTo>
                <a:lnTo>
                  <a:pt x="1085468" y="48005"/>
                </a:lnTo>
                <a:lnTo>
                  <a:pt x="1105280" y="38099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object 222"/>
          <p:cNvSpPr/>
          <p:nvPr/>
        </p:nvSpPr>
        <p:spPr>
          <a:xfrm>
            <a:off x="4202640" y="5257440"/>
            <a:ext cx="101520" cy="1122120"/>
          </a:xfrm>
          <a:custGeom>
            <a:avLst/>
            <a:gdLst/>
            <a:ah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6" y="841489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object 223"/>
          <p:cNvSpPr/>
          <p:nvPr/>
        </p:nvSpPr>
        <p:spPr>
          <a:xfrm>
            <a:off x="4752360" y="6083640"/>
            <a:ext cx="882720" cy="360"/>
          </a:xfrm>
          <a:custGeom>
            <a:avLst/>
            <a:gdLst/>
            <a:ahLst/>
            <a:rect l="l" t="t" r="r" b="b"/>
            <a:pathLst>
              <a:path w="662304" h="0">
                <a:moveTo>
                  <a:pt x="0" y="0"/>
                </a:moveTo>
                <a:lnTo>
                  <a:pt x="662051" y="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object 224"/>
          <p:cNvSpPr/>
          <p:nvPr/>
        </p:nvSpPr>
        <p:spPr>
          <a:xfrm>
            <a:off x="4744440" y="5733720"/>
            <a:ext cx="360" cy="334080"/>
          </a:xfrm>
          <a:custGeom>
            <a:avLst/>
            <a:gdLst/>
            <a:ahLst/>
            <a:rect l="l" t="t" r="r" b="b"/>
            <a:pathLst>
              <a:path w="635" h="250825">
                <a:moveTo>
                  <a:pt x="0" y="250520"/>
                </a:moveTo>
                <a:lnTo>
                  <a:pt x="634" y="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object 225"/>
          <p:cNvSpPr/>
          <p:nvPr/>
        </p:nvSpPr>
        <p:spPr>
          <a:xfrm>
            <a:off x="4268520" y="5727960"/>
            <a:ext cx="476280" cy="360"/>
          </a:xfrm>
          <a:custGeom>
            <a:avLst/>
            <a:gdLst/>
            <a:ahLst/>
            <a:rect l="l" t="t" r="r" b="b"/>
            <a:pathLst>
              <a:path w="357504" h="0">
                <a:moveTo>
                  <a:pt x="357250" y="0"/>
                </a:moveTo>
                <a:lnTo>
                  <a:pt x="0" y="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object 226"/>
          <p:cNvSpPr/>
          <p:nvPr/>
        </p:nvSpPr>
        <p:spPr>
          <a:xfrm>
            <a:off x="395280" y="4062960"/>
            <a:ext cx="621360" cy="284040"/>
          </a:xfrm>
          <a:custGeom>
            <a:avLst/>
            <a:gdLst/>
            <a:ahLst/>
            <a:rect l="l" t="t" r="r" b="b"/>
            <a:pathLst>
              <a:path w="466090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object 227"/>
          <p:cNvSpPr/>
          <p:nvPr/>
        </p:nvSpPr>
        <p:spPr>
          <a:xfrm>
            <a:off x="1016640" y="4062960"/>
            <a:ext cx="621360" cy="284040"/>
          </a:xfrm>
          <a:custGeom>
            <a:avLst/>
            <a:gdLst/>
            <a:ahLst/>
            <a:rect l="l" t="t" r="r" b="b"/>
            <a:pathLst>
              <a:path w="466090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object 228"/>
          <p:cNvSpPr/>
          <p:nvPr/>
        </p:nvSpPr>
        <p:spPr>
          <a:xfrm>
            <a:off x="1637280" y="4062960"/>
            <a:ext cx="621360" cy="284040"/>
          </a:xfrm>
          <a:custGeom>
            <a:avLst/>
            <a:gdLst/>
            <a:ahLst/>
            <a:rect l="l" t="t" r="r" b="b"/>
            <a:pathLst>
              <a:path w="466089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object 229"/>
          <p:cNvSpPr/>
          <p:nvPr/>
        </p:nvSpPr>
        <p:spPr>
          <a:xfrm>
            <a:off x="2257920" y="4062960"/>
            <a:ext cx="621360" cy="284040"/>
          </a:xfrm>
          <a:custGeom>
            <a:avLst/>
            <a:gdLst/>
            <a:ahLst/>
            <a:rect l="l" t="t" r="r" b="b"/>
            <a:pathLst>
              <a:path w="466089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object 230"/>
          <p:cNvSpPr/>
          <p:nvPr/>
        </p:nvSpPr>
        <p:spPr>
          <a:xfrm>
            <a:off x="456480" y="4098240"/>
            <a:ext cx="234360" cy="19692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object 231"/>
          <p:cNvSpPr/>
          <p:nvPr/>
        </p:nvSpPr>
        <p:spPr>
          <a:xfrm>
            <a:off x="1077480" y="4098240"/>
            <a:ext cx="330120" cy="19692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object 232"/>
          <p:cNvSpPr/>
          <p:nvPr/>
        </p:nvSpPr>
        <p:spPr>
          <a:xfrm>
            <a:off x="1698840" y="4098240"/>
            <a:ext cx="559800" cy="19692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object 233"/>
          <p:cNvSpPr/>
          <p:nvPr/>
        </p:nvSpPr>
        <p:spPr>
          <a:xfrm>
            <a:off x="2319840" y="4098240"/>
            <a:ext cx="237960" cy="19692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object 234"/>
          <p:cNvSpPr/>
          <p:nvPr/>
        </p:nvSpPr>
        <p:spPr>
          <a:xfrm>
            <a:off x="5931000" y="2222640"/>
            <a:ext cx="654120" cy="723240"/>
          </a:xfrm>
          <a:custGeom>
            <a:avLst/>
            <a:gdLst/>
            <a:ah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5363" y="406908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object 235"/>
          <p:cNvSpPr/>
          <p:nvPr/>
        </p:nvSpPr>
        <p:spPr>
          <a:xfrm>
            <a:off x="5931000" y="3911400"/>
            <a:ext cx="654120" cy="723240"/>
          </a:xfrm>
          <a:custGeom>
            <a:avLst/>
            <a:gdLst/>
            <a:ah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object 236"/>
          <p:cNvSpPr/>
          <p:nvPr/>
        </p:nvSpPr>
        <p:spPr>
          <a:xfrm>
            <a:off x="5931000" y="5522760"/>
            <a:ext cx="654120" cy="725040"/>
          </a:xfrm>
          <a:custGeom>
            <a:avLst/>
            <a:gdLst/>
            <a:ah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5363" y="408051"/>
                </a:lnTo>
                <a:lnTo>
                  <a:pt x="245363" y="544068"/>
                </a:lnTo>
                <a:lnTo>
                  <a:pt x="490727" y="272034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object 237"/>
          <p:cNvSpPr/>
          <p:nvPr/>
        </p:nvSpPr>
        <p:spPr>
          <a:xfrm>
            <a:off x="3069720" y="2536560"/>
            <a:ext cx="894600" cy="1661760"/>
          </a:xfrm>
          <a:custGeom>
            <a:avLst/>
            <a:gdLst/>
            <a:ahLst/>
            <a:rect l="l" t="t" r="r" b="b"/>
            <a:pathLst>
              <a:path w="671194" h="1246505">
                <a:moveTo>
                  <a:pt x="617141" y="69980"/>
                </a:moveTo>
                <a:lnTo>
                  <a:pt x="0" y="1232789"/>
                </a:lnTo>
                <a:lnTo>
                  <a:pt x="25654" y="1246378"/>
                </a:lnTo>
                <a:lnTo>
                  <a:pt x="642678" y="83552"/>
                </a:lnTo>
                <a:lnTo>
                  <a:pt x="617141" y="69980"/>
                </a:lnTo>
                <a:close/>
              </a:path>
              <a:path w="671194" h="1246505">
                <a:moveTo>
                  <a:pt x="669267" y="57150"/>
                </a:moveTo>
                <a:lnTo>
                  <a:pt x="623951" y="57150"/>
                </a:lnTo>
                <a:lnTo>
                  <a:pt x="649478" y="70738"/>
                </a:lnTo>
                <a:lnTo>
                  <a:pt x="642678" y="83552"/>
                </a:lnTo>
                <a:lnTo>
                  <a:pt x="668274" y="97155"/>
                </a:lnTo>
                <a:lnTo>
                  <a:pt x="669267" y="57150"/>
                </a:lnTo>
                <a:close/>
              </a:path>
              <a:path w="671194" h="1246505">
                <a:moveTo>
                  <a:pt x="623951" y="57150"/>
                </a:moveTo>
                <a:lnTo>
                  <a:pt x="617141" y="69980"/>
                </a:lnTo>
                <a:lnTo>
                  <a:pt x="642678" y="83552"/>
                </a:lnTo>
                <a:lnTo>
                  <a:pt x="649478" y="70738"/>
                </a:lnTo>
                <a:lnTo>
                  <a:pt x="623951" y="57150"/>
                </a:lnTo>
                <a:close/>
              </a:path>
              <a:path w="671194" h="1246505">
                <a:moveTo>
                  <a:pt x="670687" y="0"/>
                </a:moveTo>
                <a:lnTo>
                  <a:pt x="591566" y="56387"/>
                </a:lnTo>
                <a:lnTo>
                  <a:pt x="617141" y="69980"/>
                </a:lnTo>
                <a:lnTo>
                  <a:pt x="623951" y="57150"/>
                </a:lnTo>
                <a:lnTo>
                  <a:pt x="669267" y="57150"/>
                </a:lnTo>
                <a:lnTo>
                  <a:pt x="67068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object 238"/>
          <p:cNvSpPr/>
          <p:nvPr/>
        </p:nvSpPr>
        <p:spPr>
          <a:xfrm>
            <a:off x="3087000" y="4133520"/>
            <a:ext cx="872640" cy="115560"/>
          </a:xfrm>
          <a:custGeom>
            <a:avLst/>
            <a:gdLst/>
            <a:ahLst/>
            <a:rect l="l" t="t" r="r" b="b"/>
            <a:pathLst>
              <a:path w="654685" h="86994">
                <a:moveTo>
                  <a:pt x="567859" y="57899"/>
                </a:moveTo>
                <a:lnTo>
                  <a:pt x="567816" y="86868"/>
                </a:lnTo>
                <a:lnTo>
                  <a:pt x="625728" y="57912"/>
                </a:lnTo>
                <a:lnTo>
                  <a:pt x="567859" y="57899"/>
                </a:lnTo>
                <a:close/>
              </a:path>
              <a:path w="654685" h="86994">
                <a:moveTo>
                  <a:pt x="567901" y="28943"/>
                </a:moveTo>
                <a:lnTo>
                  <a:pt x="567859" y="57899"/>
                </a:lnTo>
                <a:lnTo>
                  <a:pt x="582294" y="57912"/>
                </a:lnTo>
                <a:lnTo>
                  <a:pt x="582294" y="28956"/>
                </a:lnTo>
                <a:lnTo>
                  <a:pt x="567901" y="28943"/>
                </a:lnTo>
                <a:close/>
              </a:path>
              <a:path w="654685" h="86994">
                <a:moveTo>
                  <a:pt x="567944" y="0"/>
                </a:moveTo>
                <a:lnTo>
                  <a:pt x="567901" y="28943"/>
                </a:lnTo>
                <a:lnTo>
                  <a:pt x="582294" y="28956"/>
                </a:lnTo>
                <a:lnTo>
                  <a:pt x="582294" y="57912"/>
                </a:lnTo>
                <a:lnTo>
                  <a:pt x="625754" y="57899"/>
                </a:lnTo>
                <a:lnTo>
                  <a:pt x="654684" y="43433"/>
                </a:lnTo>
                <a:lnTo>
                  <a:pt x="567944" y="0"/>
                </a:lnTo>
                <a:close/>
              </a:path>
              <a:path w="654685" h="86994">
                <a:moveTo>
                  <a:pt x="0" y="28448"/>
                </a:moveTo>
                <a:lnTo>
                  <a:pt x="0" y="57403"/>
                </a:lnTo>
                <a:lnTo>
                  <a:pt x="567859" y="57899"/>
                </a:lnTo>
                <a:lnTo>
                  <a:pt x="567901" y="28943"/>
                </a:lnTo>
                <a:lnTo>
                  <a:pt x="0" y="28448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object 239"/>
          <p:cNvSpPr/>
          <p:nvPr/>
        </p:nvSpPr>
        <p:spPr>
          <a:xfrm>
            <a:off x="3069720" y="4182120"/>
            <a:ext cx="890640" cy="1656360"/>
          </a:xfrm>
          <a:custGeom>
            <a:avLst/>
            <a:gdLst/>
            <a:ahLst/>
            <a:rect l="l" t="t" r="r" b="b"/>
            <a:pathLst>
              <a:path w="668019" h="1242695">
                <a:moveTo>
                  <a:pt x="614116" y="1172444"/>
                </a:moveTo>
                <a:lnTo>
                  <a:pt x="588518" y="1186014"/>
                </a:lnTo>
                <a:lnTo>
                  <a:pt x="667512" y="1242441"/>
                </a:lnTo>
                <a:lnTo>
                  <a:pt x="666165" y="1185252"/>
                </a:lnTo>
                <a:lnTo>
                  <a:pt x="620903" y="1185252"/>
                </a:lnTo>
                <a:lnTo>
                  <a:pt x="614116" y="1172444"/>
                </a:lnTo>
                <a:close/>
              </a:path>
              <a:path w="668019" h="1242695">
                <a:moveTo>
                  <a:pt x="639651" y="1158907"/>
                </a:moveTo>
                <a:lnTo>
                  <a:pt x="614116" y="1172444"/>
                </a:lnTo>
                <a:lnTo>
                  <a:pt x="620903" y="1185252"/>
                </a:lnTo>
                <a:lnTo>
                  <a:pt x="646430" y="1171702"/>
                </a:lnTo>
                <a:lnTo>
                  <a:pt x="639651" y="1158907"/>
                </a:lnTo>
                <a:close/>
              </a:path>
              <a:path w="668019" h="1242695">
                <a:moveTo>
                  <a:pt x="665226" y="1145349"/>
                </a:moveTo>
                <a:lnTo>
                  <a:pt x="639651" y="1158907"/>
                </a:lnTo>
                <a:lnTo>
                  <a:pt x="646430" y="1171702"/>
                </a:lnTo>
                <a:lnTo>
                  <a:pt x="620903" y="1185252"/>
                </a:lnTo>
                <a:lnTo>
                  <a:pt x="666165" y="1185252"/>
                </a:lnTo>
                <a:lnTo>
                  <a:pt x="665226" y="1145349"/>
                </a:lnTo>
                <a:close/>
              </a:path>
              <a:path w="668019" h="1242695">
                <a:moveTo>
                  <a:pt x="25654" y="0"/>
                </a:moveTo>
                <a:lnTo>
                  <a:pt x="0" y="13462"/>
                </a:lnTo>
                <a:lnTo>
                  <a:pt x="614116" y="1172444"/>
                </a:lnTo>
                <a:lnTo>
                  <a:pt x="639651" y="1158907"/>
                </a:lnTo>
                <a:lnTo>
                  <a:pt x="25654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object 240"/>
          <p:cNvSpPr/>
          <p:nvPr/>
        </p:nvSpPr>
        <p:spPr>
          <a:xfrm>
            <a:off x="4207680" y="1999440"/>
            <a:ext cx="1521720" cy="862920"/>
          </a:xfrm>
          <a:custGeom>
            <a:avLst/>
            <a:gdLst/>
            <a:ahLst/>
            <a:rect l="l" t="t" r="r" b="b"/>
            <a:pathLst>
              <a:path w="1141729" h="647700">
                <a:moveTo>
                  <a:pt x="1139572" y="284225"/>
                </a:moveTo>
                <a:lnTo>
                  <a:pt x="439166" y="284225"/>
                </a:lnTo>
                <a:lnTo>
                  <a:pt x="439891" y="336850"/>
                </a:lnTo>
                <a:lnTo>
                  <a:pt x="440866" y="389630"/>
                </a:lnTo>
                <a:lnTo>
                  <a:pt x="441918" y="442333"/>
                </a:lnTo>
                <a:lnTo>
                  <a:pt x="442877" y="494724"/>
                </a:lnTo>
                <a:lnTo>
                  <a:pt x="443572" y="546571"/>
                </a:lnTo>
                <a:lnTo>
                  <a:pt x="443831" y="597641"/>
                </a:lnTo>
                <a:lnTo>
                  <a:pt x="443483" y="647700"/>
                </a:lnTo>
                <a:lnTo>
                  <a:pt x="1137158" y="644779"/>
                </a:lnTo>
                <a:lnTo>
                  <a:pt x="1139572" y="284225"/>
                </a:lnTo>
                <a:close/>
              </a:path>
              <a:path w="1141729" h="647700">
                <a:moveTo>
                  <a:pt x="1141476" y="0"/>
                </a:moveTo>
                <a:lnTo>
                  <a:pt x="0" y="0"/>
                </a:lnTo>
                <a:lnTo>
                  <a:pt x="0" y="284353"/>
                </a:lnTo>
                <a:lnTo>
                  <a:pt x="267098" y="284968"/>
                </a:lnTo>
                <a:lnTo>
                  <a:pt x="412879" y="284581"/>
                </a:lnTo>
                <a:lnTo>
                  <a:pt x="439166" y="284225"/>
                </a:lnTo>
                <a:lnTo>
                  <a:pt x="1139572" y="284225"/>
                </a:lnTo>
                <a:lnTo>
                  <a:pt x="1141476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object 241"/>
          <p:cNvSpPr/>
          <p:nvPr/>
        </p:nvSpPr>
        <p:spPr>
          <a:xfrm>
            <a:off x="4209840" y="2365200"/>
            <a:ext cx="1520640" cy="784440"/>
          </a:xfrm>
          <a:custGeom>
            <a:avLst/>
            <a:gdLst/>
            <a:ahLst/>
            <a:rect l="l" t="t" r="r" b="b"/>
            <a:pathLst>
              <a:path w="1140460" h="588644">
                <a:moveTo>
                  <a:pt x="436880" y="0"/>
                </a:moveTo>
                <a:lnTo>
                  <a:pt x="127783" y="7586"/>
                </a:lnTo>
                <a:lnTo>
                  <a:pt x="0" y="8254"/>
                </a:lnTo>
                <a:lnTo>
                  <a:pt x="0" y="588263"/>
                </a:lnTo>
                <a:lnTo>
                  <a:pt x="1139952" y="588263"/>
                </a:lnTo>
                <a:lnTo>
                  <a:pt x="1139952" y="376681"/>
                </a:lnTo>
                <a:lnTo>
                  <a:pt x="443230" y="376681"/>
                </a:lnTo>
                <a:lnTo>
                  <a:pt x="442145" y="308163"/>
                </a:lnTo>
                <a:lnTo>
                  <a:pt x="440437" y="192755"/>
                </a:lnTo>
                <a:lnTo>
                  <a:pt x="439672" y="142405"/>
                </a:lnTo>
                <a:lnTo>
                  <a:pt x="438872" y="94649"/>
                </a:lnTo>
                <a:lnTo>
                  <a:pt x="437964" y="47757"/>
                </a:lnTo>
                <a:lnTo>
                  <a:pt x="436880" y="0"/>
                </a:lnTo>
                <a:close/>
              </a:path>
              <a:path w="1140460" h="588644">
                <a:moveTo>
                  <a:pt x="722901" y="375232"/>
                </a:moveTo>
                <a:lnTo>
                  <a:pt x="443230" y="376681"/>
                </a:lnTo>
                <a:lnTo>
                  <a:pt x="1139952" y="376681"/>
                </a:lnTo>
                <a:lnTo>
                  <a:pt x="1139952" y="375588"/>
                </a:lnTo>
                <a:lnTo>
                  <a:pt x="1089538" y="375588"/>
                </a:lnTo>
                <a:lnTo>
                  <a:pt x="722901" y="375232"/>
                </a:lnTo>
                <a:close/>
              </a:path>
              <a:path w="1140460" h="588644">
                <a:moveTo>
                  <a:pt x="1139952" y="375538"/>
                </a:moveTo>
                <a:lnTo>
                  <a:pt x="1089538" y="375588"/>
                </a:lnTo>
                <a:lnTo>
                  <a:pt x="1139952" y="375588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object 242"/>
          <p:cNvSpPr/>
          <p:nvPr/>
        </p:nvSpPr>
        <p:spPr>
          <a:xfrm>
            <a:off x="4208400" y="3095280"/>
            <a:ext cx="1561680" cy="101520"/>
          </a:xfrm>
          <a:custGeom>
            <a:avLst/>
            <a:gdLst/>
            <a:ahLst/>
            <a:rect l="l" t="t" r="r" b="b"/>
            <a:pathLst>
              <a:path w="1171575" h="76200">
                <a:moveTo>
                  <a:pt x="1095375" y="0"/>
                </a:moveTo>
                <a:lnTo>
                  <a:pt x="1095375" y="76200"/>
                </a:lnTo>
                <a:lnTo>
                  <a:pt x="1151763" y="48006"/>
                </a:lnTo>
                <a:lnTo>
                  <a:pt x="1108075" y="48006"/>
                </a:lnTo>
                <a:lnTo>
                  <a:pt x="1108075" y="28193"/>
                </a:lnTo>
                <a:lnTo>
                  <a:pt x="1151763" y="28193"/>
                </a:lnTo>
                <a:lnTo>
                  <a:pt x="1095375" y="0"/>
                </a:lnTo>
                <a:close/>
              </a:path>
              <a:path w="1171575" h="76200">
                <a:moveTo>
                  <a:pt x="1095375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95375" y="48006"/>
                </a:lnTo>
                <a:lnTo>
                  <a:pt x="1095375" y="28193"/>
                </a:lnTo>
                <a:close/>
              </a:path>
              <a:path w="1171575" h="76200">
                <a:moveTo>
                  <a:pt x="1151763" y="28193"/>
                </a:moveTo>
                <a:lnTo>
                  <a:pt x="1108075" y="28193"/>
                </a:lnTo>
                <a:lnTo>
                  <a:pt x="1108075" y="48006"/>
                </a:lnTo>
                <a:lnTo>
                  <a:pt x="1151763" y="48006"/>
                </a:lnTo>
                <a:lnTo>
                  <a:pt x="1171575" y="38100"/>
                </a:lnTo>
                <a:lnTo>
                  <a:pt x="1151763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object 243"/>
          <p:cNvSpPr/>
          <p:nvPr/>
        </p:nvSpPr>
        <p:spPr>
          <a:xfrm>
            <a:off x="4159800" y="1961280"/>
            <a:ext cx="101520" cy="1189080"/>
          </a:xfrm>
          <a:custGeom>
            <a:avLst/>
            <a:gdLst/>
            <a:ahLst/>
            <a:rect l="l" t="t" r="r" b="b"/>
            <a:pathLst>
              <a:path w="76200" h="892175">
                <a:moveTo>
                  <a:pt x="48006" y="63500"/>
                </a:moveTo>
                <a:lnTo>
                  <a:pt x="28193" y="63500"/>
                </a:lnTo>
                <a:lnTo>
                  <a:pt x="28193" y="891920"/>
                </a:lnTo>
                <a:lnTo>
                  <a:pt x="48006" y="891920"/>
                </a:lnTo>
                <a:lnTo>
                  <a:pt x="48006" y="63500"/>
                </a:lnTo>
                <a:close/>
              </a:path>
              <a:path w="76200" h="8921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21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object 244"/>
          <p:cNvSpPr/>
          <p:nvPr/>
        </p:nvSpPr>
        <p:spPr>
          <a:xfrm>
            <a:off x="4210200" y="2377440"/>
            <a:ext cx="590400" cy="2880"/>
          </a:xfrm>
          <a:custGeom>
            <a:avLst/>
            <a:gdLst/>
            <a:ahLst/>
            <a:rect l="l" t="t" r="r" b="b"/>
            <a:pathLst>
              <a:path w="443229" h="2539">
                <a:moveTo>
                  <a:pt x="0" y="0"/>
                </a:moveTo>
                <a:lnTo>
                  <a:pt x="443103" y="2286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object 245"/>
          <p:cNvSpPr/>
          <p:nvPr/>
        </p:nvSpPr>
        <p:spPr>
          <a:xfrm>
            <a:off x="4793400" y="2858760"/>
            <a:ext cx="937080" cy="5400"/>
          </a:xfrm>
          <a:custGeom>
            <a:avLst/>
            <a:gdLst/>
            <a:ahLst/>
            <a:rect l="l" t="t" r="r" b="b"/>
            <a:pathLst>
              <a:path w="702945" h="4444">
                <a:moveTo>
                  <a:pt x="0" y="0"/>
                </a:moveTo>
                <a:lnTo>
                  <a:pt x="702944" y="4318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object 246"/>
          <p:cNvSpPr/>
          <p:nvPr/>
        </p:nvSpPr>
        <p:spPr>
          <a:xfrm>
            <a:off x="4779720" y="3141720"/>
            <a:ext cx="518040" cy="24336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object 247"/>
          <p:cNvSpPr/>
          <p:nvPr/>
        </p:nvSpPr>
        <p:spPr>
          <a:xfrm>
            <a:off x="3943080" y="2279160"/>
            <a:ext cx="243360" cy="482760"/>
          </a:xfrm>
          <a:prstGeom prst="rect">
            <a:avLst/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object 248"/>
          <p:cNvSpPr/>
          <p:nvPr/>
        </p:nvSpPr>
        <p:spPr>
          <a:xfrm>
            <a:off x="4782600" y="2377080"/>
            <a:ext cx="360" cy="478440"/>
          </a:xfrm>
          <a:custGeom>
            <a:avLst/>
            <a:gdLst/>
            <a:ahLst/>
            <a:rect l="l" t="t" r="r" b="b"/>
            <a:pathLst>
              <a:path w="0" h="359410">
                <a:moveTo>
                  <a:pt x="0" y="359410"/>
                </a:moveTo>
                <a:lnTo>
                  <a:pt x="0" y="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object 249"/>
          <p:cNvSpPr/>
          <p:nvPr/>
        </p:nvSpPr>
        <p:spPr>
          <a:xfrm>
            <a:off x="3988080" y="3832920"/>
            <a:ext cx="243360" cy="648000"/>
          </a:xfrm>
          <a:prstGeom prst="rect">
            <a:avLst/>
          </a:pr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object 250"/>
          <p:cNvSpPr/>
          <p:nvPr/>
        </p:nvSpPr>
        <p:spPr>
          <a:xfrm>
            <a:off x="4862520" y="4770720"/>
            <a:ext cx="340920" cy="243720"/>
          </a:xfrm>
          <a:prstGeom prst="rect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object 251"/>
          <p:cNvSpPr/>
          <p:nvPr/>
        </p:nvSpPr>
        <p:spPr>
          <a:xfrm>
            <a:off x="4246200" y="3728160"/>
            <a:ext cx="1375560" cy="582840"/>
          </a:xfrm>
          <a:custGeom>
            <a:avLst/>
            <a:gdLst/>
            <a:ahLst/>
            <a:rect l="l" t="t" r="r" b="b"/>
            <a:pathLst>
              <a:path w="1031875" h="437514">
                <a:moveTo>
                  <a:pt x="3810" y="0"/>
                </a:moveTo>
                <a:lnTo>
                  <a:pt x="0" y="436372"/>
                </a:lnTo>
                <a:lnTo>
                  <a:pt x="561466" y="437388"/>
                </a:lnTo>
                <a:lnTo>
                  <a:pt x="565658" y="114935"/>
                </a:lnTo>
                <a:lnTo>
                  <a:pt x="1027030" y="114782"/>
                </a:lnTo>
                <a:lnTo>
                  <a:pt x="1031748" y="3175"/>
                </a:lnTo>
                <a:lnTo>
                  <a:pt x="3810" y="0"/>
                </a:lnTo>
                <a:close/>
              </a:path>
              <a:path w="1031875" h="437514">
                <a:moveTo>
                  <a:pt x="1027030" y="114782"/>
                </a:moveTo>
                <a:lnTo>
                  <a:pt x="639868" y="114782"/>
                </a:lnTo>
                <a:lnTo>
                  <a:pt x="977523" y="117469"/>
                </a:lnTo>
                <a:lnTo>
                  <a:pt x="1026922" y="117348"/>
                </a:lnTo>
                <a:lnTo>
                  <a:pt x="1027030" y="114782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object 252"/>
          <p:cNvSpPr/>
          <p:nvPr/>
        </p:nvSpPr>
        <p:spPr>
          <a:xfrm>
            <a:off x="4264560" y="3872880"/>
            <a:ext cx="1357560" cy="871560"/>
          </a:xfrm>
          <a:custGeom>
            <a:avLst/>
            <a:gdLst/>
            <a:ahLst/>
            <a:rect l="l" t="t" r="r" b="b"/>
            <a:pathLst>
              <a:path w="1018539" h="654050">
                <a:moveTo>
                  <a:pt x="1018031" y="0"/>
                </a:moveTo>
                <a:lnTo>
                  <a:pt x="549020" y="3937"/>
                </a:lnTo>
                <a:lnTo>
                  <a:pt x="557021" y="313944"/>
                </a:lnTo>
                <a:lnTo>
                  <a:pt x="49103" y="320389"/>
                </a:lnTo>
                <a:lnTo>
                  <a:pt x="0" y="320389"/>
                </a:lnTo>
                <a:lnTo>
                  <a:pt x="761" y="653796"/>
                </a:lnTo>
                <a:lnTo>
                  <a:pt x="913602" y="640515"/>
                </a:lnTo>
                <a:lnTo>
                  <a:pt x="1014094" y="640316"/>
                </a:lnTo>
                <a:lnTo>
                  <a:pt x="1016061" y="320389"/>
                </a:lnTo>
                <a:lnTo>
                  <a:pt x="49103" y="320389"/>
                </a:lnTo>
                <a:lnTo>
                  <a:pt x="1016062" y="320294"/>
                </a:lnTo>
                <a:lnTo>
                  <a:pt x="1018031" y="0"/>
                </a:lnTo>
                <a:close/>
              </a:path>
              <a:path w="1018539" h="654050">
                <a:moveTo>
                  <a:pt x="1014094" y="640316"/>
                </a:moveTo>
                <a:lnTo>
                  <a:pt x="963927" y="640316"/>
                </a:lnTo>
                <a:lnTo>
                  <a:pt x="1014094" y="640334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object 253"/>
          <p:cNvSpPr/>
          <p:nvPr/>
        </p:nvSpPr>
        <p:spPr>
          <a:xfrm>
            <a:off x="4251240" y="4696200"/>
            <a:ext cx="1473840" cy="101520"/>
          </a:xfrm>
          <a:custGeom>
            <a:avLst/>
            <a:gdLst/>
            <a:ah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200"/>
                </a:lnTo>
                <a:lnTo>
                  <a:pt x="1085468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8" y="48006"/>
                </a:lnTo>
                <a:lnTo>
                  <a:pt x="1105280" y="38100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object 254"/>
          <p:cNvSpPr/>
          <p:nvPr/>
        </p:nvSpPr>
        <p:spPr>
          <a:xfrm>
            <a:off x="4202640" y="3628080"/>
            <a:ext cx="101520" cy="1122120"/>
          </a:xfrm>
          <a:custGeom>
            <a:avLst/>
            <a:gdLst/>
            <a:ah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object 255"/>
          <p:cNvSpPr/>
          <p:nvPr/>
        </p:nvSpPr>
        <p:spPr>
          <a:xfrm>
            <a:off x="4232160" y="4313520"/>
            <a:ext cx="800640" cy="2880"/>
          </a:xfrm>
          <a:custGeom>
            <a:avLst/>
            <a:gdLst/>
            <a:ahLst/>
            <a:rect l="l" t="t" r="r" b="b"/>
            <a:pathLst>
              <a:path w="600710" h="2539">
                <a:moveTo>
                  <a:pt x="0" y="0"/>
                </a:moveTo>
                <a:lnTo>
                  <a:pt x="600329" y="2412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" name="object 256"/>
          <p:cNvSpPr/>
          <p:nvPr/>
        </p:nvSpPr>
        <p:spPr>
          <a:xfrm>
            <a:off x="5039280" y="3872880"/>
            <a:ext cx="583560" cy="3600"/>
          </a:xfrm>
          <a:custGeom>
            <a:avLst/>
            <a:gdLst/>
            <a:ahLst/>
            <a:rect l="l" t="t" r="r" b="b"/>
            <a:pathLst>
              <a:path w="438150" h="3175">
                <a:moveTo>
                  <a:pt x="0" y="2667"/>
                </a:moveTo>
                <a:lnTo>
                  <a:pt x="438023" y="0"/>
                </a:lnTo>
              </a:path>
            </a:pathLst>
          </a:custGeom>
          <a:noFill/>
          <a:ln w="12191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object 257"/>
          <p:cNvSpPr/>
          <p:nvPr/>
        </p:nvSpPr>
        <p:spPr>
          <a:xfrm>
            <a:off x="5004360" y="3871080"/>
            <a:ext cx="12960" cy="418320"/>
          </a:xfrm>
          <a:custGeom>
            <a:avLst/>
            <a:gdLst/>
            <a:ahLst/>
            <a:rect l="l" t="t" r="r" b="b"/>
            <a:pathLst>
              <a:path w="10160" h="314325">
                <a:moveTo>
                  <a:pt x="9906" y="313817"/>
                </a:moveTo>
                <a:lnTo>
                  <a:pt x="0" y="0"/>
                </a:lnTo>
              </a:path>
            </a:pathLst>
          </a:custGeom>
          <a:noFill/>
          <a:ln w="1219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object 258"/>
          <p:cNvSpPr/>
          <p:nvPr/>
        </p:nvSpPr>
        <p:spPr>
          <a:xfrm>
            <a:off x="4551480" y="2444760"/>
            <a:ext cx="213840" cy="213840"/>
          </a:xfrm>
          <a:prstGeom prst="rect">
            <a:avLst/>
          </a:pr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object 259"/>
          <p:cNvSpPr/>
          <p:nvPr/>
        </p:nvSpPr>
        <p:spPr>
          <a:xfrm>
            <a:off x="4277520" y="4324320"/>
            <a:ext cx="213840" cy="213840"/>
          </a:xfrm>
          <a:prstGeom prst="rect">
            <a:avLst/>
          </a:pr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object 260"/>
          <p:cNvSpPr/>
          <p:nvPr/>
        </p:nvSpPr>
        <p:spPr>
          <a:xfrm>
            <a:off x="4520880" y="6125040"/>
            <a:ext cx="212760" cy="213120"/>
          </a:xfrm>
          <a:prstGeom prst="rect">
            <a:avLst/>
          </a:pr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object 261"/>
          <p:cNvSpPr/>
          <p:nvPr/>
        </p:nvSpPr>
        <p:spPr>
          <a:xfrm>
            <a:off x="6977520" y="2253240"/>
            <a:ext cx="564480" cy="56448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object 262"/>
          <p:cNvSpPr/>
          <p:nvPr/>
        </p:nvSpPr>
        <p:spPr>
          <a:xfrm>
            <a:off x="6977520" y="5601600"/>
            <a:ext cx="564480" cy="564480"/>
          </a:xfrm>
          <a:prstGeom prst="rect">
            <a:avLst/>
          </a:pr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object 263"/>
          <p:cNvSpPr/>
          <p:nvPr/>
        </p:nvSpPr>
        <p:spPr>
          <a:xfrm>
            <a:off x="6959160" y="3911040"/>
            <a:ext cx="650160" cy="649800"/>
          </a:xfrm>
          <a:prstGeom prst="rect">
            <a:avLst/>
          </a:prstGeom>
          <a:blipFill rotWithShape="0">
            <a:blip r:embed="rId1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object 264"/>
          <p:cNvSpPr/>
          <p:nvPr/>
        </p:nvSpPr>
        <p:spPr>
          <a:xfrm>
            <a:off x="8341200" y="3858120"/>
            <a:ext cx="1220040" cy="833760"/>
          </a:xfrm>
          <a:prstGeom prst="rect">
            <a:avLst/>
          </a:prstGeom>
          <a:blipFill rotWithShape="0">
            <a:blip r:embed="rId1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object 265"/>
          <p:cNvSpPr/>
          <p:nvPr/>
        </p:nvSpPr>
        <p:spPr>
          <a:xfrm>
            <a:off x="8591400" y="4098240"/>
            <a:ext cx="722160" cy="390600"/>
          </a:xfrm>
          <a:prstGeom prst="rect">
            <a:avLst/>
          </a:prstGeom>
          <a:blipFill rotWithShape="0">
            <a:blip r:embed="rId1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object 266"/>
          <p:cNvSpPr/>
          <p:nvPr/>
        </p:nvSpPr>
        <p:spPr>
          <a:xfrm>
            <a:off x="8345160" y="3856320"/>
            <a:ext cx="1144440" cy="764280"/>
          </a:xfrm>
          <a:custGeom>
            <a:avLst/>
            <a:gdLst/>
            <a:ahLst/>
            <a:rect l="l" t="t" r="r" b="b"/>
            <a:pathLst>
              <a:path w="858520" h="573404">
                <a:moveTo>
                  <a:pt x="429005" y="0"/>
                </a:moveTo>
                <a:lnTo>
                  <a:pt x="0" y="286512"/>
                </a:lnTo>
                <a:lnTo>
                  <a:pt x="429005" y="573024"/>
                </a:lnTo>
                <a:lnTo>
                  <a:pt x="858011" y="286512"/>
                </a:lnTo>
                <a:lnTo>
                  <a:pt x="429005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object 267"/>
          <p:cNvSpPr/>
          <p:nvPr/>
        </p:nvSpPr>
        <p:spPr>
          <a:xfrm>
            <a:off x="8345160" y="3856680"/>
            <a:ext cx="1144440" cy="763920"/>
          </a:xfrm>
          <a:custGeom>
            <a:avLst/>
            <a:gdLst/>
            <a:ahLst/>
            <a:rect l="l" t="t" r="r" b="b"/>
            <a:pathLst>
              <a:path w="858520" h="573404">
                <a:moveTo>
                  <a:pt x="0" y="286512"/>
                </a:moveTo>
                <a:lnTo>
                  <a:pt x="429005" y="0"/>
                </a:lnTo>
                <a:lnTo>
                  <a:pt x="858011" y="286512"/>
                </a:lnTo>
                <a:lnTo>
                  <a:pt x="429005" y="573024"/>
                </a:lnTo>
                <a:lnTo>
                  <a:pt x="0" y="286512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object 268"/>
          <p:cNvSpPr/>
          <p:nvPr/>
        </p:nvSpPr>
        <p:spPr>
          <a:xfrm>
            <a:off x="8684640" y="4117680"/>
            <a:ext cx="547200" cy="220680"/>
          </a:xfrm>
          <a:prstGeom prst="rect">
            <a:avLst/>
          </a:prstGeom>
          <a:blipFill rotWithShape="0">
            <a:blip r:embed="rId1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object 269"/>
          <p:cNvSpPr/>
          <p:nvPr/>
        </p:nvSpPr>
        <p:spPr>
          <a:xfrm>
            <a:off x="9468720" y="4192200"/>
            <a:ext cx="592560" cy="115920"/>
          </a:xfrm>
          <a:custGeom>
            <a:avLst/>
            <a:gdLst/>
            <a:ahLst/>
            <a:rect l="l" t="t" r="r" b="b"/>
            <a:pathLst>
              <a:path w="444500" h="86994">
                <a:moveTo>
                  <a:pt x="357504" y="0"/>
                </a:moveTo>
                <a:lnTo>
                  <a:pt x="357504" y="86868"/>
                </a:lnTo>
                <a:lnTo>
                  <a:pt x="415417" y="57912"/>
                </a:lnTo>
                <a:lnTo>
                  <a:pt x="371982" y="57912"/>
                </a:lnTo>
                <a:lnTo>
                  <a:pt x="371982" y="28956"/>
                </a:lnTo>
                <a:lnTo>
                  <a:pt x="415417" y="28956"/>
                </a:lnTo>
                <a:lnTo>
                  <a:pt x="357504" y="0"/>
                </a:lnTo>
                <a:close/>
              </a:path>
              <a:path w="444500" h="86994">
                <a:moveTo>
                  <a:pt x="35750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357504" y="57912"/>
                </a:lnTo>
                <a:lnTo>
                  <a:pt x="357504" y="28956"/>
                </a:lnTo>
                <a:close/>
              </a:path>
              <a:path w="444500" h="86994">
                <a:moveTo>
                  <a:pt x="415417" y="28956"/>
                </a:moveTo>
                <a:lnTo>
                  <a:pt x="371982" y="28956"/>
                </a:lnTo>
                <a:lnTo>
                  <a:pt x="371982" y="57912"/>
                </a:lnTo>
                <a:lnTo>
                  <a:pt x="415417" y="57912"/>
                </a:lnTo>
                <a:lnTo>
                  <a:pt x="444373" y="43433"/>
                </a:lnTo>
                <a:lnTo>
                  <a:pt x="415417" y="28956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object 270"/>
          <p:cNvSpPr/>
          <p:nvPr/>
        </p:nvSpPr>
        <p:spPr>
          <a:xfrm>
            <a:off x="10129320" y="3657240"/>
            <a:ext cx="1099080" cy="1098720"/>
          </a:xfrm>
          <a:prstGeom prst="rect">
            <a:avLst/>
          </a:prstGeom>
          <a:blipFill rotWithShape="0">
            <a:blip r:embed="rId2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object 271"/>
          <p:cNvSpPr/>
          <p:nvPr/>
        </p:nvSpPr>
        <p:spPr>
          <a:xfrm>
            <a:off x="7526160" y="2528280"/>
            <a:ext cx="823320" cy="1710720"/>
          </a:xfrm>
          <a:custGeom>
            <a:avLst/>
            <a:gdLst/>
            <a:ahLst/>
            <a:rect l="l" t="t" r="r" b="b"/>
            <a:pathLst>
              <a:path w="617854" h="1283335">
                <a:moveTo>
                  <a:pt x="565058" y="1210525"/>
                </a:moveTo>
                <a:lnTo>
                  <a:pt x="538861" y="1222883"/>
                </a:lnTo>
                <a:lnTo>
                  <a:pt x="615188" y="1282953"/>
                </a:lnTo>
                <a:lnTo>
                  <a:pt x="616583" y="1223645"/>
                </a:lnTo>
                <a:lnTo>
                  <a:pt x="571246" y="1223645"/>
                </a:lnTo>
                <a:lnTo>
                  <a:pt x="565058" y="1210525"/>
                </a:lnTo>
                <a:close/>
              </a:path>
              <a:path w="617854" h="1283335">
                <a:moveTo>
                  <a:pt x="591212" y="1198187"/>
                </a:moveTo>
                <a:lnTo>
                  <a:pt x="565058" y="1210525"/>
                </a:lnTo>
                <a:lnTo>
                  <a:pt x="571246" y="1223645"/>
                </a:lnTo>
                <a:lnTo>
                  <a:pt x="597407" y="1211326"/>
                </a:lnTo>
                <a:lnTo>
                  <a:pt x="591212" y="1198187"/>
                </a:lnTo>
                <a:close/>
              </a:path>
              <a:path w="617854" h="1283335">
                <a:moveTo>
                  <a:pt x="617474" y="1185798"/>
                </a:moveTo>
                <a:lnTo>
                  <a:pt x="591212" y="1198187"/>
                </a:lnTo>
                <a:lnTo>
                  <a:pt x="597407" y="1211326"/>
                </a:lnTo>
                <a:lnTo>
                  <a:pt x="571246" y="1223645"/>
                </a:lnTo>
                <a:lnTo>
                  <a:pt x="616583" y="1223645"/>
                </a:lnTo>
                <a:lnTo>
                  <a:pt x="617474" y="1185798"/>
                </a:lnTo>
                <a:close/>
              </a:path>
              <a:path w="617854" h="1283335">
                <a:moveTo>
                  <a:pt x="26162" y="0"/>
                </a:moveTo>
                <a:lnTo>
                  <a:pt x="0" y="12445"/>
                </a:lnTo>
                <a:lnTo>
                  <a:pt x="565058" y="1210525"/>
                </a:lnTo>
                <a:lnTo>
                  <a:pt x="591212" y="1198187"/>
                </a:lnTo>
                <a:lnTo>
                  <a:pt x="26162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object 272"/>
          <p:cNvSpPr/>
          <p:nvPr/>
        </p:nvSpPr>
        <p:spPr>
          <a:xfrm>
            <a:off x="7610760" y="4180680"/>
            <a:ext cx="736560" cy="115920"/>
          </a:xfrm>
          <a:custGeom>
            <a:avLst/>
            <a:gdLst/>
            <a:ahLst/>
            <a:rect l="l" t="t" r="r" b="b"/>
            <a:pathLst>
              <a:path w="552450" h="86994">
                <a:moveTo>
                  <a:pt x="465243" y="58004"/>
                </a:moveTo>
                <a:lnTo>
                  <a:pt x="465200" y="86868"/>
                </a:lnTo>
                <a:lnTo>
                  <a:pt x="523198" y="58039"/>
                </a:lnTo>
                <a:lnTo>
                  <a:pt x="479678" y="58039"/>
                </a:lnTo>
                <a:lnTo>
                  <a:pt x="465243" y="58004"/>
                </a:lnTo>
                <a:close/>
              </a:path>
              <a:path w="552450" h="86994">
                <a:moveTo>
                  <a:pt x="465285" y="29048"/>
                </a:moveTo>
                <a:lnTo>
                  <a:pt x="465243" y="58004"/>
                </a:lnTo>
                <a:lnTo>
                  <a:pt x="479678" y="58039"/>
                </a:lnTo>
                <a:lnTo>
                  <a:pt x="479805" y="29083"/>
                </a:lnTo>
                <a:lnTo>
                  <a:pt x="465285" y="29048"/>
                </a:lnTo>
                <a:close/>
              </a:path>
              <a:path w="552450" h="86994">
                <a:moveTo>
                  <a:pt x="465327" y="0"/>
                </a:moveTo>
                <a:lnTo>
                  <a:pt x="465285" y="29048"/>
                </a:lnTo>
                <a:lnTo>
                  <a:pt x="479805" y="29083"/>
                </a:lnTo>
                <a:lnTo>
                  <a:pt x="479678" y="58039"/>
                </a:lnTo>
                <a:lnTo>
                  <a:pt x="523198" y="58039"/>
                </a:lnTo>
                <a:lnTo>
                  <a:pt x="552068" y="43688"/>
                </a:lnTo>
                <a:lnTo>
                  <a:pt x="465327" y="0"/>
                </a:lnTo>
                <a:close/>
              </a:path>
              <a:path w="552450" h="86994">
                <a:moveTo>
                  <a:pt x="0" y="27940"/>
                </a:moveTo>
                <a:lnTo>
                  <a:pt x="0" y="56896"/>
                </a:lnTo>
                <a:lnTo>
                  <a:pt x="465243" y="58004"/>
                </a:lnTo>
                <a:lnTo>
                  <a:pt x="465285" y="29048"/>
                </a:lnTo>
                <a:lnTo>
                  <a:pt x="0" y="2794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object 273"/>
          <p:cNvSpPr/>
          <p:nvPr/>
        </p:nvSpPr>
        <p:spPr>
          <a:xfrm>
            <a:off x="7526160" y="4239360"/>
            <a:ext cx="821880" cy="1655640"/>
          </a:xfrm>
          <a:custGeom>
            <a:avLst/>
            <a:gdLst/>
            <a:ahLst/>
            <a:rect l="l" t="t" r="r" b="b"/>
            <a:pathLst>
              <a:path w="616585" h="1242060">
                <a:moveTo>
                  <a:pt x="563986" y="71744"/>
                </a:moveTo>
                <a:lnTo>
                  <a:pt x="0" y="1228902"/>
                </a:lnTo>
                <a:lnTo>
                  <a:pt x="25908" y="1241590"/>
                </a:lnTo>
                <a:lnTo>
                  <a:pt x="590020" y="84444"/>
                </a:lnTo>
                <a:lnTo>
                  <a:pt x="563986" y="71744"/>
                </a:lnTo>
                <a:close/>
              </a:path>
              <a:path w="616585" h="1242060">
                <a:moveTo>
                  <a:pt x="615674" y="58674"/>
                </a:moveTo>
                <a:lnTo>
                  <a:pt x="570357" y="58674"/>
                </a:lnTo>
                <a:lnTo>
                  <a:pt x="596391" y="71374"/>
                </a:lnTo>
                <a:lnTo>
                  <a:pt x="590020" y="84444"/>
                </a:lnTo>
                <a:lnTo>
                  <a:pt x="616076" y="97155"/>
                </a:lnTo>
                <a:lnTo>
                  <a:pt x="615674" y="58674"/>
                </a:lnTo>
                <a:close/>
              </a:path>
              <a:path w="616585" h="1242060">
                <a:moveTo>
                  <a:pt x="570357" y="58674"/>
                </a:moveTo>
                <a:lnTo>
                  <a:pt x="563986" y="71744"/>
                </a:lnTo>
                <a:lnTo>
                  <a:pt x="590020" y="84444"/>
                </a:lnTo>
                <a:lnTo>
                  <a:pt x="596391" y="71374"/>
                </a:lnTo>
                <a:lnTo>
                  <a:pt x="570357" y="58674"/>
                </a:lnTo>
                <a:close/>
              </a:path>
              <a:path w="616585" h="1242060">
                <a:moveTo>
                  <a:pt x="615061" y="0"/>
                </a:moveTo>
                <a:lnTo>
                  <a:pt x="537972" y="59055"/>
                </a:lnTo>
                <a:lnTo>
                  <a:pt x="563986" y="71744"/>
                </a:lnTo>
                <a:lnTo>
                  <a:pt x="570357" y="58674"/>
                </a:lnTo>
                <a:lnTo>
                  <a:pt x="615674" y="58674"/>
                </a:lnTo>
                <a:lnTo>
                  <a:pt x="615061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Shape 9"/>
          <p:cNvSpPr/>
          <p:nvPr/>
        </p:nvSpPr>
        <p:spPr>
          <a:xfrm>
            <a:off x="522720" y="3151440"/>
            <a:ext cx="223416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A test sample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1012" name="Shape 10"/>
          <p:cNvSpPr/>
          <p:nvPr/>
        </p:nvSpPr>
        <p:spPr>
          <a:xfrm>
            <a:off x="9635040" y="4969080"/>
            <a:ext cx="2216160" cy="59544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66% confidence</a:t>
            </a:r>
            <a:endParaRPr b="0" lang="es-CO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F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014" name="object 274"/>
          <p:cNvSpPr/>
          <p:nvPr/>
        </p:nvSpPr>
        <p:spPr>
          <a:xfrm>
            <a:off x="988560" y="4784760"/>
            <a:ext cx="10181160" cy="1719000"/>
          </a:xfrm>
          <a:custGeom>
            <a:avLst/>
            <a:gdLst/>
            <a:ahLst/>
            <a:rect l="l" t="t" r="r" b="b"/>
            <a:pathLst>
              <a:path w="7635240" h="1289685">
                <a:moveTo>
                  <a:pt x="0" y="1289303"/>
                </a:moveTo>
                <a:lnTo>
                  <a:pt x="7635240" y="1289303"/>
                </a:lnTo>
                <a:lnTo>
                  <a:pt x="7635240" y="0"/>
                </a:lnTo>
                <a:lnTo>
                  <a:pt x="0" y="0"/>
                </a:lnTo>
                <a:lnTo>
                  <a:pt x="0" y="1289303"/>
                </a:lnTo>
                <a:close/>
              </a:path>
            </a:pathLst>
          </a:custGeom>
          <a:solidFill>
            <a:srgbClr val="5d6079">
              <a:alpha val="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object 275"/>
          <p:cNvSpPr/>
          <p:nvPr/>
        </p:nvSpPr>
        <p:spPr>
          <a:xfrm>
            <a:off x="988200" y="4785120"/>
            <a:ext cx="10181160" cy="1718640"/>
          </a:xfrm>
          <a:custGeom>
            <a:avLst/>
            <a:gdLst/>
            <a:ahLst/>
            <a:rect l="l" t="t" r="r" b="b"/>
            <a:pathLst>
              <a:path w="7635240" h="1289685">
                <a:moveTo>
                  <a:pt x="0" y="1289303"/>
                </a:moveTo>
                <a:lnTo>
                  <a:pt x="7635240" y="1289303"/>
                </a:lnTo>
                <a:lnTo>
                  <a:pt x="7635240" y="0"/>
                </a:lnTo>
                <a:lnTo>
                  <a:pt x="0" y="0"/>
                </a:lnTo>
                <a:lnTo>
                  <a:pt x="0" y="1289303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object 276"/>
          <p:cNvSpPr/>
          <p:nvPr/>
        </p:nvSpPr>
        <p:spPr>
          <a:xfrm>
            <a:off x="4555080" y="1317600"/>
            <a:ext cx="615240" cy="263520"/>
          </a:xfrm>
          <a:custGeom>
            <a:avLst/>
            <a:gdLst/>
            <a:ah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object 277"/>
          <p:cNvSpPr/>
          <p:nvPr/>
        </p:nvSpPr>
        <p:spPr>
          <a:xfrm>
            <a:off x="5170680" y="1317600"/>
            <a:ext cx="615240" cy="263520"/>
          </a:xfrm>
          <a:custGeom>
            <a:avLst/>
            <a:gdLst/>
            <a:ah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object 278"/>
          <p:cNvSpPr/>
          <p:nvPr/>
        </p:nvSpPr>
        <p:spPr>
          <a:xfrm>
            <a:off x="5785920" y="1317600"/>
            <a:ext cx="615240" cy="263520"/>
          </a:xfrm>
          <a:custGeom>
            <a:avLst/>
            <a:gdLst/>
            <a:ah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object 279"/>
          <p:cNvSpPr/>
          <p:nvPr/>
        </p:nvSpPr>
        <p:spPr>
          <a:xfrm>
            <a:off x="6401520" y="1317600"/>
            <a:ext cx="615240" cy="263520"/>
          </a:xfrm>
          <a:custGeom>
            <a:avLst/>
            <a:gdLst/>
            <a:ah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object 280"/>
          <p:cNvSpPr/>
          <p:nvPr/>
        </p:nvSpPr>
        <p:spPr>
          <a:xfrm>
            <a:off x="7016760" y="1317600"/>
            <a:ext cx="615240" cy="263520"/>
          </a:xfrm>
          <a:custGeom>
            <a:avLst/>
            <a:gdLst/>
            <a:ah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object 281"/>
          <p:cNvSpPr/>
          <p:nvPr/>
        </p:nvSpPr>
        <p:spPr>
          <a:xfrm>
            <a:off x="4555080" y="1581480"/>
            <a:ext cx="615240" cy="176760"/>
          </a:xfrm>
          <a:custGeom>
            <a:avLst/>
            <a:gdLst/>
            <a:ah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object 282"/>
          <p:cNvSpPr/>
          <p:nvPr/>
        </p:nvSpPr>
        <p:spPr>
          <a:xfrm>
            <a:off x="5170680" y="1581480"/>
            <a:ext cx="615240" cy="176760"/>
          </a:xfrm>
          <a:custGeom>
            <a:avLst/>
            <a:gdLst/>
            <a:ah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object 283"/>
          <p:cNvSpPr/>
          <p:nvPr/>
        </p:nvSpPr>
        <p:spPr>
          <a:xfrm>
            <a:off x="5785920" y="1581480"/>
            <a:ext cx="615240" cy="176760"/>
          </a:xfrm>
          <a:custGeom>
            <a:avLst/>
            <a:gdLst/>
            <a:ah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object 284"/>
          <p:cNvSpPr/>
          <p:nvPr/>
        </p:nvSpPr>
        <p:spPr>
          <a:xfrm>
            <a:off x="6401520" y="1581480"/>
            <a:ext cx="615240" cy="176760"/>
          </a:xfrm>
          <a:custGeom>
            <a:avLst/>
            <a:gdLst/>
            <a:ah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object 285"/>
          <p:cNvSpPr/>
          <p:nvPr/>
        </p:nvSpPr>
        <p:spPr>
          <a:xfrm>
            <a:off x="7016760" y="1581480"/>
            <a:ext cx="615240" cy="176760"/>
          </a:xfrm>
          <a:custGeom>
            <a:avLst/>
            <a:gdLst/>
            <a:ah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object 286"/>
          <p:cNvSpPr/>
          <p:nvPr/>
        </p:nvSpPr>
        <p:spPr>
          <a:xfrm>
            <a:off x="4555080" y="1935360"/>
            <a:ext cx="615240" cy="176760"/>
          </a:xfrm>
          <a:custGeom>
            <a:avLst/>
            <a:gdLst/>
            <a:ah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object 287"/>
          <p:cNvSpPr/>
          <p:nvPr/>
        </p:nvSpPr>
        <p:spPr>
          <a:xfrm>
            <a:off x="5170680" y="1935360"/>
            <a:ext cx="615240" cy="176760"/>
          </a:xfrm>
          <a:custGeom>
            <a:avLst/>
            <a:gdLst/>
            <a:ah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object 288"/>
          <p:cNvSpPr/>
          <p:nvPr/>
        </p:nvSpPr>
        <p:spPr>
          <a:xfrm>
            <a:off x="5785920" y="1935360"/>
            <a:ext cx="615240" cy="176760"/>
          </a:xfrm>
          <a:custGeom>
            <a:avLst/>
            <a:gdLst/>
            <a:ah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object 289"/>
          <p:cNvSpPr/>
          <p:nvPr/>
        </p:nvSpPr>
        <p:spPr>
          <a:xfrm>
            <a:off x="6401520" y="1935360"/>
            <a:ext cx="615240" cy="176760"/>
          </a:xfrm>
          <a:custGeom>
            <a:avLst/>
            <a:gdLst/>
            <a:ah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object 290"/>
          <p:cNvSpPr/>
          <p:nvPr/>
        </p:nvSpPr>
        <p:spPr>
          <a:xfrm>
            <a:off x="7016760" y="1935360"/>
            <a:ext cx="615240" cy="176760"/>
          </a:xfrm>
          <a:custGeom>
            <a:avLst/>
            <a:gdLst/>
            <a:ah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object 291"/>
          <p:cNvSpPr/>
          <p:nvPr/>
        </p:nvSpPr>
        <p:spPr>
          <a:xfrm>
            <a:off x="4555080" y="2289240"/>
            <a:ext cx="615240" cy="176760"/>
          </a:xfrm>
          <a:custGeom>
            <a:avLst/>
            <a:gdLst/>
            <a:ah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object 292"/>
          <p:cNvSpPr/>
          <p:nvPr/>
        </p:nvSpPr>
        <p:spPr>
          <a:xfrm>
            <a:off x="5170680" y="2289240"/>
            <a:ext cx="615240" cy="176760"/>
          </a:xfrm>
          <a:custGeom>
            <a:avLst/>
            <a:gdLst/>
            <a:ah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object 293"/>
          <p:cNvSpPr/>
          <p:nvPr/>
        </p:nvSpPr>
        <p:spPr>
          <a:xfrm>
            <a:off x="5785920" y="2289240"/>
            <a:ext cx="615240" cy="176760"/>
          </a:xfrm>
          <a:custGeom>
            <a:avLst/>
            <a:gdLst/>
            <a:ah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object 294"/>
          <p:cNvSpPr/>
          <p:nvPr/>
        </p:nvSpPr>
        <p:spPr>
          <a:xfrm>
            <a:off x="6401520" y="2289240"/>
            <a:ext cx="615240" cy="176760"/>
          </a:xfrm>
          <a:custGeom>
            <a:avLst/>
            <a:gdLst/>
            <a:ah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object 295"/>
          <p:cNvSpPr/>
          <p:nvPr/>
        </p:nvSpPr>
        <p:spPr>
          <a:xfrm>
            <a:off x="7016760" y="2289240"/>
            <a:ext cx="615240" cy="176760"/>
          </a:xfrm>
          <a:custGeom>
            <a:avLst/>
            <a:gdLst/>
            <a:ah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object 296"/>
          <p:cNvSpPr/>
          <p:nvPr/>
        </p:nvSpPr>
        <p:spPr>
          <a:xfrm>
            <a:off x="4555080" y="2643480"/>
            <a:ext cx="615240" cy="176760"/>
          </a:xfrm>
          <a:custGeom>
            <a:avLst/>
            <a:gdLst/>
            <a:ah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object 297"/>
          <p:cNvSpPr/>
          <p:nvPr/>
        </p:nvSpPr>
        <p:spPr>
          <a:xfrm>
            <a:off x="5170680" y="2643480"/>
            <a:ext cx="615240" cy="176760"/>
          </a:xfrm>
          <a:custGeom>
            <a:avLst/>
            <a:gdLst/>
            <a:ah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object 298"/>
          <p:cNvSpPr/>
          <p:nvPr/>
        </p:nvSpPr>
        <p:spPr>
          <a:xfrm>
            <a:off x="5785920" y="2643480"/>
            <a:ext cx="615240" cy="176760"/>
          </a:xfrm>
          <a:custGeom>
            <a:avLst/>
            <a:gdLst/>
            <a:ah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object 299"/>
          <p:cNvSpPr/>
          <p:nvPr/>
        </p:nvSpPr>
        <p:spPr>
          <a:xfrm>
            <a:off x="6401520" y="2643480"/>
            <a:ext cx="615240" cy="176760"/>
          </a:xfrm>
          <a:custGeom>
            <a:avLst/>
            <a:gdLst/>
            <a:ah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object 300"/>
          <p:cNvSpPr/>
          <p:nvPr/>
        </p:nvSpPr>
        <p:spPr>
          <a:xfrm>
            <a:off x="7016760" y="2643480"/>
            <a:ext cx="615240" cy="176760"/>
          </a:xfrm>
          <a:custGeom>
            <a:avLst/>
            <a:gdLst/>
            <a:ah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object 301"/>
          <p:cNvSpPr/>
          <p:nvPr/>
        </p:nvSpPr>
        <p:spPr>
          <a:xfrm>
            <a:off x="4555080" y="1581480"/>
            <a:ext cx="3077640" cy="720"/>
          </a:xfrm>
          <a:custGeom>
            <a:avLst/>
            <a:gdLst/>
            <a:ahLst/>
            <a:rect l="l" t="t" r="r" b="b"/>
            <a:pathLst>
              <a:path w="2308225" h="0">
                <a:moveTo>
                  <a:pt x="0" y="0"/>
                </a:moveTo>
                <a:lnTo>
                  <a:pt x="2307844" y="0"/>
                </a:lnTo>
              </a:path>
            </a:pathLst>
          </a:custGeom>
          <a:noFill/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object 302"/>
          <p:cNvSpPr/>
          <p:nvPr/>
        </p:nvSpPr>
        <p:spPr>
          <a:xfrm>
            <a:off x="4555080" y="1317600"/>
            <a:ext cx="3077640" cy="720"/>
          </a:xfrm>
          <a:custGeom>
            <a:avLst/>
            <a:gdLst/>
            <a:ahLst/>
            <a:rect l="l" t="t" r="r" b="b"/>
            <a:pathLst>
              <a:path w="2308225" h="0">
                <a:moveTo>
                  <a:pt x="0" y="0"/>
                </a:moveTo>
                <a:lnTo>
                  <a:pt x="2307844" y="0"/>
                </a:lnTo>
              </a:path>
            </a:pathLst>
          </a:custGeom>
          <a:noFill/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043" name="object 303"/>
          <p:cNvGraphicFramePr/>
          <p:nvPr/>
        </p:nvGraphicFramePr>
        <p:xfrm>
          <a:off x="4555440" y="1300680"/>
          <a:ext cx="3073320" cy="1519200"/>
        </p:xfrm>
        <a:graphic>
          <a:graphicData uri="http://schemas.openxmlformats.org/drawingml/2006/table">
            <a:tbl>
              <a:tblPr/>
              <a:tblGrid>
                <a:gridCol w="642960"/>
                <a:gridCol w="579600"/>
                <a:gridCol w="638640"/>
                <a:gridCol w="570960"/>
                <a:gridCol w="641160"/>
              </a:tblGrid>
              <a:tr h="25236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0232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7712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7640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7712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7640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7712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80360"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44" name="object 304"/>
          <p:cNvSpPr/>
          <p:nvPr/>
        </p:nvSpPr>
        <p:spPr>
          <a:xfrm>
            <a:off x="4620960" y="1359000"/>
            <a:ext cx="543960" cy="16812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object 305"/>
          <p:cNvSpPr/>
          <p:nvPr/>
        </p:nvSpPr>
        <p:spPr>
          <a:xfrm>
            <a:off x="5328000" y="1359000"/>
            <a:ext cx="360720" cy="16812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object 306"/>
          <p:cNvSpPr/>
          <p:nvPr/>
        </p:nvSpPr>
        <p:spPr>
          <a:xfrm>
            <a:off x="5874840" y="1359000"/>
            <a:ext cx="501120" cy="16812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object 307"/>
          <p:cNvSpPr/>
          <p:nvPr/>
        </p:nvSpPr>
        <p:spPr>
          <a:xfrm>
            <a:off x="6634440" y="1359000"/>
            <a:ext cx="228240" cy="16812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object 308"/>
          <p:cNvSpPr/>
          <p:nvPr/>
        </p:nvSpPr>
        <p:spPr>
          <a:xfrm>
            <a:off x="7176960" y="1359000"/>
            <a:ext cx="358200" cy="16812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object 309"/>
          <p:cNvSpPr/>
          <p:nvPr/>
        </p:nvSpPr>
        <p:spPr>
          <a:xfrm>
            <a:off x="4616640" y="1578960"/>
            <a:ext cx="230040" cy="17064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object 310"/>
          <p:cNvSpPr/>
          <p:nvPr/>
        </p:nvSpPr>
        <p:spPr>
          <a:xfrm>
            <a:off x="5232600" y="1578960"/>
            <a:ext cx="406800" cy="17064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object 311"/>
          <p:cNvSpPr/>
          <p:nvPr/>
        </p:nvSpPr>
        <p:spPr>
          <a:xfrm>
            <a:off x="5848200" y="1578960"/>
            <a:ext cx="502200" cy="170640"/>
          </a:xfrm>
          <a:prstGeom prst="rect">
            <a:avLst/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object 312"/>
          <p:cNvSpPr/>
          <p:nvPr/>
        </p:nvSpPr>
        <p:spPr>
          <a:xfrm>
            <a:off x="6463800" y="1578960"/>
            <a:ext cx="232200" cy="170640"/>
          </a:xfrm>
          <a:prstGeom prst="rect">
            <a:avLst/>
          </a:pr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object 313"/>
          <p:cNvSpPr/>
          <p:nvPr/>
        </p:nvSpPr>
        <p:spPr>
          <a:xfrm>
            <a:off x="7162920" y="1579320"/>
            <a:ext cx="389880" cy="168120"/>
          </a:xfrm>
          <a:prstGeom prst="rect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object 463"/>
          <p:cNvSpPr/>
          <p:nvPr/>
        </p:nvSpPr>
        <p:spPr>
          <a:xfrm>
            <a:off x="4616640" y="1756080"/>
            <a:ext cx="235080" cy="170640"/>
          </a:xfrm>
          <a:prstGeom prst="rect">
            <a:avLst/>
          </a:pr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object 464"/>
          <p:cNvSpPr/>
          <p:nvPr/>
        </p:nvSpPr>
        <p:spPr>
          <a:xfrm>
            <a:off x="5232600" y="1756080"/>
            <a:ext cx="478800" cy="170640"/>
          </a:xfrm>
          <a:prstGeom prst="rect">
            <a:avLst/>
          </a:pr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object 465"/>
          <p:cNvSpPr/>
          <p:nvPr/>
        </p:nvSpPr>
        <p:spPr>
          <a:xfrm>
            <a:off x="5848200" y="1756080"/>
            <a:ext cx="426240" cy="170640"/>
          </a:xfrm>
          <a:prstGeom prst="rect">
            <a:avLst/>
          </a:pr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object 466"/>
          <p:cNvSpPr/>
          <p:nvPr/>
        </p:nvSpPr>
        <p:spPr>
          <a:xfrm>
            <a:off x="6463800" y="1756080"/>
            <a:ext cx="232200" cy="17064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object 467"/>
          <p:cNvSpPr/>
          <p:nvPr/>
        </p:nvSpPr>
        <p:spPr>
          <a:xfrm>
            <a:off x="7122240" y="1756440"/>
            <a:ext cx="476280" cy="168120"/>
          </a:xfrm>
          <a:prstGeom prst="rect">
            <a:avLst/>
          </a:pr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object 468"/>
          <p:cNvSpPr/>
          <p:nvPr/>
        </p:nvSpPr>
        <p:spPr>
          <a:xfrm>
            <a:off x="4616640" y="1933200"/>
            <a:ext cx="213120" cy="170640"/>
          </a:xfrm>
          <a:prstGeom prst="rect">
            <a:avLst/>
          </a:prstGeom>
          <a:blipFill rotWithShape="0">
            <a:blip r:embed="rId1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object 469"/>
          <p:cNvSpPr/>
          <p:nvPr/>
        </p:nvSpPr>
        <p:spPr>
          <a:xfrm>
            <a:off x="5232600" y="1933200"/>
            <a:ext cx="286560" cy="170640"/>
          </a:xfrm>
          <a:prstGeom prst="rect">
            <a:avLst/>
          </a:prstGeom>
          <a:blipFill rotWithShape="0">
            <a:blip r:embed="rId1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object 470"/>
          <p:cNvSpPr/>
          <p:nvPr/>
        </p:nvSpPr>
        <p:spPr>
          <a:xfrm>
            <a:off x="6463800" y="1933200"/>
            <a:ext cx="232200" cy="170640"/>
          </a:xfrm>
          <a:prstGeom prst="rect">
            <a:avLst/>
          </a:prstGeom>
          <a:blipFill rotWithShape="0">
            <a:blip r:embed="rId1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object 471"/>
          <p:cNvSpPr/>
          <p:nvPr/>
        </p:nvSpPr>
        <p:spPr>
          <a:xfrm>
            <a:off x="7162920" y="1933560"/>
            <a:ext cx="389880" cy="168120"/>
          </a:xfrm>
          <a:prstGeom prst="rect">
            <a:avLst/>
          </a:prstGeom>
          <a:blipFill rotWithShape="0">
            <a:blip r:embed="rId1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3" name="object 472"/>
          <p:cNvSpPr/>
          <p:nvPr/>
        </p:nvSpPr>
        <p:spPr>
          <a:xfrm>
            <a:off x="5848200" y="1933200"/>
            <a:ext cx="502200" cy="347040"/>
          </a:xfrm>
          <a:prstGeom prst="rect">
            <a:avLst/>
          </a:prstGeom>
          <a:blipFill rotWithShape="0">
            <a:blip r:embed="rId2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4" name="object 473"/>
          <p:cNvSpPr/>
          <p:nvPr/>
        </p:nvSpPr>
        <p:spPr>
          <a:xfrm>
            <a:off x="4616640" y="2109960"/>
            <a:ext cx="235080" cy="170640"/>
          </a:xfrm>
          <a:prstGeom prst="rect">
            <a:avLst/>
          </a:prstGeom>
          <a:blipFill rotWithShape="0">
            <a:blip r:embed="rId2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5" name="object 474"/>
          <p:cNvSpPr/>
          <p:nvPr/>
        </p:nvSpPr>
        <p:spPr>
          <a:xfrm>
            <a:off x="5232600" y="2109960"/>
            <a:ext cx="478800" cy="170640"/>
          </a:xfrm>
          <a:prstGeom prst="rect">
            <a:avLst/>
          </a:prstGeom>
          <a:blipFill rotWithShape="0">
            <a:blip r:embed="rId2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object 475"/>
          <p:cNvSpPr/>
          <p:nvPr/>
        </p:nvSpPr>
        <p:spPr>
          <a:xfrm>
            <a:off x="6463800" y="2109960"/>
            <a:ext cx="224280" cy="170640"/>
          </a:xfrm>
          <a:prstGeom prst="rect">
            <a:avLst/>
          </a:prstGeom>
          <a:blipFill rotWithShape="0">
            <a:blip r:embed="rId2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object 476"/>
          <p:cNvSpPr/>
          <p:nvPr/>
        </p:nvSpPr>
        <p:spPr>
          <a:xfrm>
            <a:off x="7122240" y="2109960"/>
            <a:ext cx="476280" cy="168120"/>
          </a:xfrm>
          <a:prstGeom prst="rect">
            <a:avLst/>
          </a:prstGeom>
          <a:blipFill rotWithShape="0">
            <a:blip r:embed="rId2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object 477"/>
          <p:cNvSpPr/>
          <p:nvPr/>
        </p:nvSpPr>
        <p:spPr>
          <a:xfrm>
            <a:off x="4616640" y="2287080"/>
            <a:ext cx="210960" cy="170640"/>
          </a:xfrm>
          <a:prstGeom prst="rect">
            <a:avLst/>
          </a:prstGeom>
          <a:blipFill rotWithShape="0">
            <a:blip r:embed="rId2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object 478"/>
          <p:cNvSpPr/>
          <p:nvPr/>
        </p:nvSpPr>
        <p:spPr>
          <a:xfrm>
            <a:off x="5232600" y="2287080"/>
            <a:ext cx="406800" cy="170640"/>
          </a:xfrm>
          <a:prstGeom prst="rect">
            <a:avLst/>
          </a:prstGeom>
          <a:blipFill rotWithShape="0">
            <a:blip r:embed="rId2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object 479"/>
          <p:cNvSpPr/>
          <p:nvPr/>
        </p:nvSpPr>
        <p:spPr>
          <a:xfrm>
            <a:off x="5848200" y="2287080"/>
            <a:ext cx="426240" cy="170640"/>
          </a:xfrm>
          <a:prstGeom prst="rect">
            <a:avLst/>
          </a:prstGeom>
          <a:blipFill rotWithShape="0">
            <a:blip r:embed="rId2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object 480"/>
          <p:cNvSpPr/>
          <p:nvPr/>
        </p:nvSpPr>
        <p:spPr>
          <a:xfrm>
            <a:off x="6463800" y="2287080"/>
            <a:ext cx="232200" cy="170640"/>
          </a:xfrm>
          <a:prstGeom prst="rect">
            <a:avLst/>
          </a:prstGeom>
          <a:blipFill rotWithShape="0">
            <a:blip r:embed="rId2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object 481"/>
          <p:cNvSpPr/>
          <p:nvPr/>
        </p:nvSpPr>
        <p:spPr>
          <a:xfrm>
            <a:off x="7162920" y="2287080"/>
            <a:ext cx="389880" cy="168120"/>
          </a:xfrm>
          <a:prstGeom prst="rect">
            <a:avLst/>
          </a:prstGeom>
          <a:blipFill rotWithShape="0">
            <a:blip r:embed="rId2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object 482"/>
          <p:cNvSpPr/>
          <p:nvPr/>
        </p:nvSpPr>
        <p:spPr>
          <a:xfrm>
            <a:off x="4616640" y="2463840"/>
            <a:ext cx="194400" cy="170640"/>
          </a:xfrm>
          <a:prstGeom prst="rect">
            <a:avLst/>
          </a:prstGeom>
          <a:blipFill rotWithShape="0">
            <a:blip r:embed="rId3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object 483"/>
          <p:cNvSpPr/>
          <p:nvPr/>
        </p:nvSpPr>
        <p:spPr>
          <a:xfrm>
            <a:off x="4616640" y="2640960"/>
            <a:ext cx="227160" cy="170640"/>
          </a:xfrm>
          <a:prstGeom prst="rect">
            <a:avLst/>
          </a:prstGeom>
          <a:blipFill rotWithShape="0">
            <a:blip r:embed="rId3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object 484"/>
          <p:cNvSpPr/>
          <p:nvPr/>
        </p:nvSpPr>
        <p:spPr>
          <a:xfrm>
            <a:off x="5232600" y="2640960"/>
            <a:ext cx="286560" cy="170640"/>
          </a:xfrm>
          <a:prstGeom prst="rect">
            <a:avLst/>
          </a:prstGeom>
          <a:blipFill rotWithShape="0">
            <a:blip r:embed="rId3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object 485"/>
          <p:cNvSpPr/>
          <p:nvPr/>
        </p:nvSpPr>
        <p:spPr>
          <a:xfrm>
            <a:off x="5848200" y="2640960"/>
            <a:ext cx="426240" cy="170640"/>
          </a:xfrm>
          <a:prstGeom prst="rect">
            <a:avLst/>
          </a:prstGeom>
          <a:blipFill rotWithShape="0">
            <a:blip r:embed="rId3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object 486"/>
          <p:cNvSpPr/>
          <p:nvPr/>
        </p:nvSpPr>
        <p:spPr>
          <a:xfrm>
            <a:off x="6463800" y="2640960"/>
            <a:ext cx="232200" cy="170640"/>
          </a:xfrm>
          <a:prstGeom prst="rect">
            <a:avLst/>
          </a:prstGeom>
          <a:blipFill rotWithShape="0">
            <a:blip r:embed="rId3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object 487"/>
          <p:cNvSpPr/>
          <p:nvPr/>
        </p:nvSpPr>
        <p:spPr>
          <a:xfrm>
            <a:off x="7122240" y="2640960"/>
            <a:ext cx="476280" cy="168120"/>
          </a:xfrm>
          <a:prstGeom prst="rect">
            <a:avLst/>
          </a:prstGeom>
          <a:blipFill rotWithShape="0">
            <a:blip r:embed="rId3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9" name="object 488"/>
          <p:cNvSpPr/>
          <p:nvPr/>
        </p:nvSpPr>
        <p:spPr>
          <a:xfrm>
            <a:off x="4370760" y="3465000"/>
            <a:ext cx="3520440" cy="756360"/>
          </a:xfrm>
          <a:prstGeom prst="rect">
            <a:avLst/>
          </a:prstGeom>
          <a:blipFill rotWithShape="0">
            <a:blip r:embed="rId3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object 489"/>
          <p:cNvSpPr/>
          <p:nvPr/>
        </p:nvSpPr>
        <p:spPr>
          <a:xfrm>
            <a:off x="4787640" y="3487680"/>
            <a:ext cx="2685240" cy="756360"/>
          </a:xfrm>
          <a:prstGeom prst="rect">
            <a:avLst/>
          </a:prstGeom>
          <a:blipFill rotWithShape="0">
            <a:blip r:embed="rId3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object 490"/>
          <p:cNvSpPr/>
          <p:nvPr/>
        </p:nvSpPr>
        <p:spPr>
          <a:xfrm>
            <a:off x="4372560" y="3467520"/>
            <a:ext cx="3447000" cy="682560"/>
          </a:xfrm>
          <a:custGeom>
            <a:avLst/>
            <a:gdLst/>
            <a:ahLst/>
            <a:rect l="l" t="t" r="r" b="b"/>
            <a:pathLst>
              <a:path w="2585085" h="512444">
                <a:moveTo>
                  <a:pt x="0" y="512063"/>
                </a:moveTo>
                <a:lnTo>
                  <a:pt x="2584704" y="512063"/>
                </a:lnTo>
                <a:lnTo>
                  <a:pt x="258470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7030a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2" name="object 491"/>
          <p:cNvSpPr/>
          <p:nvPr/>
        </p:nvSpPr>
        <p:spPr>
          <a:xfrm>
            <a:off x="4372920" y="3467520"/>
            <a:ext cx="3447000" cy="682560"/>
          </a:xfrm>
          <a:custGeom>
            <a:avLst/>
            <a:gdLst/>
            <a:ahLst/>
            <a:rect l="l" t="t" r="r" b="b"/>
            <a:pathLst>
              <a:path w="2585085" h="512444">
                <a:moveTo>
                  <a:pt x="0" y="512063"/>
                </a:moveTo>
                <a:lnTo>
                  <a:pt x="2584704" y="512063"/>
                </a:lnTo>
                <a:lnTo>
                  <a:pt x="258470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object 492"/>
          <p:cNvSpPr/>
          <p:nvPr/>
        </p:nvSpPr>
        <p:spPr>
          <a:xfrm>
            <a:off x="5739480" y="3511080"/>
            <a:ext cx="834120" cy="217440"/>
          </a:xfrm>
          <a:prstGeom prst="rect">
            <a:avLst/>
          </a:prstGeom>
          <a:blipFill rotWithShape="0">
            <a:blip r:embed="rId3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object 493"/>
          <p:cNvSpPr/>
          <p:nvPr/>
        </p:nvSpPr>
        <p:spPr>
          <a:xfrm>
            <a:off x="5068800" y="3694320"/>
            <a:ext cx="2180880" cy="217080"/>
          </a:xfrm>
          <a:prstGeom prst="rect">
            <a:avLst/>
          </a:prstGeom>
          <a:blipFill rotWithShape="0">
            <a:blip r:embed="rId3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object 494"/>
          <p:cNvSpPr/>
          <p:nvPr/>
        </p:nvSpPr>
        <p:spPr>
          <a:xfrm>
            <a:off x="4879800" y="3877200"/>
            <a:ext cx="2508480" cy="217080"/>
          </a:xfrm>
          <a:prstGeom prst="rect">
            <a:avLst/>
          </a:prstGeom>
          <a:blipFill rotWithShape="0">
            <a:blip r:embed="rId4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object 495"/>
          <p:cNvSpPr/>
          <p:nvPr/>
        </p:nvSpPr>
        <p:spPr>
          <a:xfrm>
            <a:off x="6525360" y="5387760"/>
            <a:ext cx="942480" cy="674640"/>
          </a:xfrm>
          <a:prstGeom prst="rect">
            <a:avLst/>
          </a:prstGeom>
          <a:blipFill rotWithShape="0">
            <a:blip r:embed="rId4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object 496"/>
          <p:cNvSpPr/>
          <p:nvPr/>
        </p:nvSpPr>
        <p:spPr>
          <a:xfrm>
            <a:off x="1855440" y="5213520"/>
            <a:ext cx="338760" cy="168840"/>
          </a:xfrm>
          <a:custGeom>
            <a:avLst/>
            <a:gdLst/>
            <a:ah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object 497"/>
          <p:cNvSpPr/>
          <p:nvPr/>
        </p:nvSpPr>
        <p:spPr>
          <a:xfrm>
            <a:off x="1855080" y="5213520"/>
            <a:ext cx="339120" cy="169200"/>
          </a:xfrm>
          <a:custGeom>
            <a:avLst/>
            <a:gdLst/>
            <a:ah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object 498"/>
          <p:cNvSpPr/>
          <p:nvPr/>
        </p:nvSpPr>
        <p:spPr>
          <a:xfrm>
            <a:off x="1667520" y="5374440"/>
            <a:ext cx="361080" cy="283320"/>
          </a:xfrm>
          <a:custGeom>
            <a:avLst/>
            <a:gdLst/>
            <a:ahLst/>
            <a:rect l="l" t="t" r="r" b="b"/>
            <a:pathLst>
              <a:path w="271144" h="212725">
                <a:moveTo>
                  <a:pt x="36830" y="135496"/>
                </a:moveTo>
                <a:lnTo>
                  <a:pt x="0" y="212331"/>
                </a:lnTo>
                <a:lnTo>
                  <a:pt x="83565" y="195681"/>
                </a:lnTo>
                <a:lnTo>
                  <a:pt x="70143" y="178396"/>
                </a:lnTo>
                <a:lnTo>
                  <a:pt x="54102" y="178396"/>
                </a:lnTo>
                <a:lnTo>
                  <a:pt x="46228" y="168363"/>
                </a:lnTo>
                <a:lnTo>
                  <a:pt x="56286" y="160552"/>
                </a:lnTo>
                <a:lnTo>
                  <a:pt x="36830" y="135496"/>
                </a:lnTo>
                <a:close/>
              </a:path>
              <a:path w="271144" h="212725">
                <a:moveTo>
                  <a:pt x="56286" y="160552"/>
                </a:moveTo>
                <a:lnTo>
                  <a:pt x="46228" y="168363"/>
                </a:lnTo>
                <a:lnTo>
                  <a:pt x="54102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4" h="212725">
                <a:moveTo>
                  <a:pt x="64108" y="170625"/>
                </a:moveTo>
                <a:lnTo>
                  <a:pt x="54102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4" h="212725">
                <a:moveTo>
                  <a:pt x="263017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1" y="10032"/>
                </a:lnTo>
                <a:lnTo>
                  <a:pt x="263017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object 499"/>
          <p:cNvSpPr/>
          <p:nvPr/>
        </p:nvSpPr>
        <p:spPr>
          <a:xfrm>
            <a:off x="2018160" y="5374440"/>
            <a:ext cx="370440" cy="283320"/>
          </a:xfrm>
          <a:custGeom>
            <a:avLst/>
            <a:gdLst/>
            <a:ahLst/>
            <a:rect l="l" t="t" r="r" b="b"/>
            <a:pathLst>
              <a:path w="278130" h="212725">
                <a:moveTo>
                  <a:pt x="213357" y="171461"/>
                </a:moveTo>
                <a:lnTo>
                  <a:pt x="194182" y="196811"/>
                </a:lnTo>
                <a:lnTo>
                  <a:pt x="277875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30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30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30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object 500"/>
          <p:cNvSpPr/>
          <p:nvPr/>
        </p:nvSpPr>
        <p:spPr>
          <a:xfrm>
            <a:off x="1975320" y="5380920"/>
            <a:ext cx="101520" cy="276120"/>
          </a:xfrm>
          <a:prstGeom prst="rect">
            <a:avLst/>
          </a:prstGeom>
          <a:blipFill rotWithShape="0">
            <a:blip r:embed="rId4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object 501"/>
          <p:cNvSpPr/>
          <p:nvPr/>
        </p:nvSpPr>
        <p:spPr>
          <a:xfrm>
            <a:off x="1500120" y="5658480"/>
            <a:ext cx="337680" cy="168840"/>
          </a:xfrm>
          <a:custGeom>
            <a:avLst/>
            <a:gdLst/>
            <a:ahLst/>
            <a:rect l="l" t="t" r="r" b="b"/>
            <a:pathLst>
              <a:path w="253365" h="127000">
                <a:moveTo>
                  <a:pt x="0" y="126492"/>
                </a:moveTo>
                <a:lnTo>
                  <a:pt x="252984" y="126492"/>
                </a:lnTo>
                <a:lnTo>
                  <a:pt x="252984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object 502"/>
          <p:cNvSpPr/>
          <p:nvPr/>
        </p:nvSpPr>
        <p:spPr>
          <a:xfrm>
            <a:off x="1500120" y="5658480"/>
            <a:ext cx="337320" cy="169200"/>
          </a:xfrm>
          <a:custGeom>
            <a:avLst/>
            <a:gdLst/>
            <a:ahLst/>
            <a:rect l="l" t="t" r="r" b="b"/>
            <a:pathLst>
              <a:path w="253365" h="127000">
                <a:moveTo>
                  <a:pt x="0" y="126492"/>
                </a:moveTo>
                <a:lnTo>
                  <a:pt x="252984" y="126492"/>
                </a:lnTo>
                <a:lnTo>
                  <a:pt x="252984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object 503"/>
          <p:cNvSpPr/>
          <p:nvPr/>
        </p:nvSpPr>
        <p:spPr>
          <a:xfrm>
            <a:off x="2221200" y="5658480"/>
            <a:ext cx="337680" cy="168840"/>
          </a:xfrm>
          <a:custGeom>
            <a:avLst/>
            <a:gdLst/>
            <a:ahLst/>
            <a:rect l="l" t="t" r="r" b="b"/>
            <a:pathLst>
              <a:path w="253364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object 504"/>
          <p:cNvSpPr/>
          <p:nvPr/>
        </p:nvSpPr>
        <p:spPr>
          <a:xfrm>
            <a:off x="2221200" y="5658480"/>
            <a:ext cx="337320" cy="169200"/>
          </a:xfrm>
          <a:custGeom>
            <a:avLst/>
            <a:gdLst/>
            <a:ahLst/>
            <a:rect l="l" t="t" r="r" b="b"/>
            <a:pathLst>
              <a:path w="253364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object 505"/>
          <p:cNvSpPr/>
          <p:nvPr/>
        </p:nvSpPr>
        <p:spPr>
          <a:xfrm>
            <a:off x="1482840" y="5821200"/>
            <a:ext cx="529200" cy="424440"/>
          </a:xfrm>
          <a:prstGeom prst="rect">
            <a:avLst/>
          </a:prstGeom>
          <a:blipFill rotWithShape="0">
            <a:blip r:embed="rId4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object 506"/>
          <p:cNvSpPr/>
          <p:nvPr/>
        </p:nvSpPr>
        <p:spPr>
          <a:xfrm>
            <a:off x="1697040" y="6075360"/>
            <a:ext cx="314280" cy="170280"/>
          </a:xfrm>
          <a:custGeom>
            <a:avLst/>
            <a:gdLst/>
            <a:ahLst/>
            <a:rect l="l" t="t" r="r" b="b"/>
            <a:pathLst>
              <a:path w="236219" h="128270">
                <a:moveTo>
                  <a:pt x="37973" y="0"/>
                </a:moveTo>
                <a:lnTo>
                  <a:pt x="198247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20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7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object 507"/>
          <p:cNvSpPr/>
          <p:nvPr/>
        </p:nvSpPr>
        <p:spPr>
          <a:xfrm>
            <a:off x="1324800" y="6075000"/>
            <a:ext cx="314640" cy="170640"/>
          </a:xfrm>
          <a:prstGeom prst="rect">
            <a:avLst/>
          </a:prstGeom>
          <a:blipFill rotWithShape="0">
            <a:blip r:embed="rId4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object 508"/>
          <p:cNvSpPr/>
          <p:nvPr/>
        </p:nvSpPr>
        <p:spPr>
          <a:xfrm>
            <a:off x="1325160" y="6075360"/>
            <a:ext cx="314280" cy="170280"/>
          </a:xfrm>
          <a:custGeom>
            <a:avLst/>
            <a:gdLst/>
            <a:ahLst/>
            <a:rect l="l" t="t" r="r" b="b"/>
            <a:pathLst>
              <a:path w="236219" h="128270">
                <a:moveTo>
                  <a:pt x="37998" y="0"/>
                </a:moveTo>
                <a:lnTo>
                  <a:pt x="198221" y="0"/>
                </a:lnTo>
                <a:lnTo>
                  <a:pt x="213009" y="5029"/>
                </a:lnTo>
                <a:lnTo>
                  <a:pt x="225088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88" y="109266"/>
                </a:lnTo>
                <a:lnTo>
                  <a:pt x="213009" y="122985"/>
                </a:lnTo>
                <a:lnTo>
                  <a:pt x="198221" y="128015"/>
                </a:lnTo>
                <a:lnTo>
                  <a:pt x="37998" y="128015"/>
                </a:lnTo>
                <a:lnTo>
                  <a:pt x="23210" y="122985"/>
                </a:lnTo>
                <a:lnTo>
                  <a:pt x="11131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31" y="18745"/>
                </a:lnTo>
                <a:lnTo>
                  <a:pt x="23210" y="5029"/>
                </a:lnTo>
                <a:lnTo>
                  <a:pt x="37998" y="0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object 509"/>
          <p:cNvSpPr/>
          <p:nvPr/>
        </p:nvSpPr>
        <p:spPr>
          <a:xfrm>
            <a:off x="1871640" y="5658480"/>
            <a:ext cx="314640" cy="168120"/>
          </a:xfrm>
          <a:prstGeom prst="rect">
            <a:avLst/>
          </a:prstGeom>
          <a:blipFill rotWithShape="0">
            <a:blip r:embed="rId4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object 510"/>
          <p:cNvSpPr/>
          <p:nvPr/>
        </p:nvSpPr>
        <p:spPr>
          <a:xfrm>
            <a:off x="1871640" y="5658480"/>
            <a:ext cx="314280" cy="169200"/>
          </a:xfrm>
          <a:custGeom>
            <a:avLst/>
            <a:gdLst/>
            <a:ahLst/>
            <a:rect l="l" t="t" r="r" b="b"/>
            <a:pathLst>
              <a:path w="236219" h="127000">
                <a:moveTo>
                  <a:pt x="37972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6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2"/>
                </a:lnTo>
                <a:lnTo>
                  <a:pt x="37972" y="126492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6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2" y="0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object 511"/>
          <p:cNvSpPr/>
          <p:nvPr/>
        </p:nvSpPr>
        <p:spPr>
          <a:xfrm>
            <a:off x="2224440" y="5818680"/>
            <a:ext cx="529200" cy="426960"/>
          </a:xfrm>
          <a:prstGeom prst="rect">
            <a:avLst/>
          </a:prstGeom>
          <a:blipFill rotWithShape="0">
            <a:blip r:embed="rId4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object 512"/>
          <p:cNvSpPr/>
          <p:nvPr/>
        </p:nvSpPr>
        <p:spPr>
          <a:xfrm>
            <a:off x="2438640" y="6075360"/>
            <a:ext cx="314280" cy="170280"/>
          </a:xfrm>
          <a:custGeom>
            <a:avLst/>
            <a:gdLst/>
            <a:ahLst/>
            <a:rect l="l" t="t" r="r" b="b"/>
            <a:pathLst>
              <a:path w="236219" h="128270">
                <a:moveTo>
                  <a:pt x="37973" y="0"/>
                </a:moveTo>
                <a:lnTo>
                  <a:pt x="198246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6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object 513"/>
          <p:cNvSpPr/>
          <p:nvPr/>
        </p:nvSpPr>
        <p:spPr>
          <a:xfrm>
            <a:off x="2067120" y="6075000"/>
            <a:ext cx="314640" cy="170640"/>
          </a:xfrm>
          <a:prstGeom prst="rect">
            <a:avLst/>
          </a:prstGeom>
          <a:blipFill rotWithShape="0">
            <a:blip r:embed="rId4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object 514"/>
          <p:cNvSpPr/>
          <p:nvPr/>
        </p:nvSpPr>
        <p:spPr>
          <a:xfrm>
            <a:off x="2067120" y="6075360"/>
            <a:ext cx="314280" cy="170280"/>
          </a:xfrm>
          <a:custGeom>
            <a:avLst/>
            <a:gdLst/>
            <a:ahLst/>
            <a:rect l="l" t="t" r="r" b="b"/>
            <a:pathLst>
              <a:path w="236219" h="128270">
                <a:moveTo>
                  <a:pt x="37973" y="0"/>
                </a:moveTo>
                <a:lnTo>
                  <a:pt x="198247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7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object 515"/>
          <p:cNvSpPr/>
          <p:nvPr/>
        </p:nvSpPr>
        <p:spPr>
          <a:xfrm>
            <a:off x="1766520" y="4896000"/>
            <a:ext cx="547200" cy="1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Tree</a:t>
            </a:r>
            <a:r>
              <a:rPr b="0" lang="en-US" sz="1050" spc="-86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s-CO" sz="1050" spc="-1" strike="noStrike">
              <a:latin typeface="Arial"/>
            </a:endParaRPr>
          </a:p>
        </p:txBody>
      </p:sp>
      <p:sp>
        <p:nvSpPr>
          <p:cNvPr id="1107" name="object 516"/>
          <p:cNvSpPr/>
          <p:nvPr/>
        </p:nvSpPr>
        <p:spPr>
          <a:xfrm>
            <a:off x="3784320" y="5213520"/>
            <a:ext cx="338760" cy="168840"/>
          </a:xfrm>
          <a:custGeom>
            <a:avLst/>
            <a:gdLst/>
            <a:ah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object 517"/>
          <p:cNvSpPr/>
          <p:nvPr/>
        </p:nvSpPr>
        <p:spPr>
          <a:xfrm>
            <a:off x="3784320" y="5213520"/>
            <a:ext cx="339120" cy="169200"/>
          </a:xfrm>
          <a:custGeom>
            <a:avLst/>
            <a:gdLst/>
            <a:ah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object 518"/>
          <p:cNvSpPr/>
          <p:nvPr/>
        </p:nvSpPr>
        <p:spPr>
          <a:xfrm>
            <a:off x="3596040" y="5374440"/>
            <a:ext cx="361080" cy="283320"/>
          </a:xfrm>
          <a:custGeom>
            <a:avLst/>
            <a:gdLst/>
            <a:ahLst/>
            <a:rect l="l" t="t" r="r" b="b"/>
            <a:pathLst>
              <a:path w="271144" h="212725">
                <a:moveTo>
                  <a:pt x="36830" y="135496"/>
                </a:moveTo>
                <a:lnTo>
                  <a:pt x="0" y="212331"/>
                </a:lnTo>
                <a:lnTo>
                  <a:pt x="83565" y="195681"/>
                </a:lnTo>
                <a:lnTo>
                  <a:pt x="70143" y="178396"/>
                </a:lnTo>
                <a:lnTo>
                  <a:pt x="54101" y="178396"/>
                </a:lnTo>
                <a:lnTo>
                  <a:pt x="46227" y="168363"/>
                </a:lnTo>
                <a:lnTo>
                  <a:pt x="56286" y="160552"/>
                </a:lnTo>
                <a:lnTo>
                  <a:pt x="36830" y="135496"/>
                </a:lnTo>
                <a:close/>
              </a:path>
              <a:path w="271144" h="212725">
                <a:moveTo>
                  <a:pt x="56286" y="160552"/>
                </a:moveTo>
                <a:lnTo>
                  <a:pt x="46227" y="168363"/>
                </a:lnTo>
                <a:lnTo>
                  <a:pt x="54101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4" h="212725">
                <a:moveTo>
                  <a:pt x="64108" y="170625"/>
                </a:moveTo>
                <a:lnTo>
                  <a:pt x="54101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4" h="212725">
                <a:moveTo>
                  <a:pt x="263016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0" y="10032"/>
                </a:lnTo>
                <a:lnTo>
                  <a:pt x="263016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0" name="object 519"/>
          <p:cNvSpPr/>
          <p:nvPr/>
        </p:nvSpPr>
        <p:spPr>
          <a:xfrm>
            <a:off x="3948840" y="5374440"/>
            <a:ext cx="370440" cy="283320"/>
          </a:xfrm>
          <a:custGeom>
            <a:avLst/>
            <a:gdLst/>
            <a:ahLst/>
            <a:rect l="l" t="t" r="r" b="b"/>
            <a:pathLst>
              <a:path w="278129" h="212725">
                <a:moveTo>
                  <a:pt x="213357" y="171461"/>
                </a:moveTo>
                <a:lnTo>
                  <a:pt x="194182" y="196811"/>
                </a:lnTo>
                <a:lnTo>
                  <a:pt x="277876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29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29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29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object 568"/>
          <p:cNvSpPr/>
          <p:nvPr/>
        </p:nvSpPr>
        <p:spPr>
          <a:xfrm>
            <a:off x="3906000" y="5380920"/>
            <a:ext cx="101520" cy="276120"/>
          </a:xfrm>
          <a:prstGeom prst="rect">
            <a:avLst/>
          </a:prstGeom>
          <a:blipFill rotWithShape="0">
            <a:blip r:embed="rId4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object 569"/>
          <p:cNvSpPr/>
          <p:nvPr/>
        </p:nvSpPr>
        <p:spPr>
          <a:xfrm>
            <a:off x="3428640" y="5658480"/>
            <a:ext cx="338760" cy="170640"/>
          </a:xfrm>
          <a:custGeom>
            <a:avLst/>
            <a:gdLst/>
            <a:ah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object 570"/>
          <p:cNvSpPr/>
          <p:nvPr/>
        </p:nvSpPr>
        <p:spPr>
          <a:xfrm>
            <a:off x="3428280" y="5658840"/>
            <a:ext cx="339120" cy="170280"/>
          </a:xfrm>
          <a:custGeom>
            <a:avLst/>
            <a:gdLst/>
            <a:ah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" name="object 571"/>
          <p:cNvSpPr/>
          <p:nvPr/>
        </p:nvSpPr>
        <p:spPr>
          <a:xfrm>
            <a:off x="4150080" y="5658480"/>
            <a:ext cx="338760" cy="170640"/>
          </a:xfrm>
          <a:custGeom>
            <a:avLst/>
            <a:gdLst/>
            <a:ah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object 572"/>
          <p:cNvSpPr/>
          <p:nvPr/>
        </p:nvSpPr>
        <p:spPr>
          <a:xfrm>
            <a:off x="4150080" y="5658840"/>
            <a:ext cx="339120" cy="170280"/>
          </a:xfrm>
          <a:custGeom>
            <a:avLst/>
            <a:gdLst/>
            <a:ah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object 573"/>
          <p:cNvSpPr/>
          <p:nvPr/>
        </p:nvSpPr>
        <p:spPr>
          <a:xfrm>
            <a:off x="3411360" y="5823360"/>
            <a:ext cx="529200" cy="422280"/>
          </a:xfrm>
          <a:prstGeom prst="rect">
            <a:avLst/>
          </a:prstGeom>
          <a:blipFill rotWithShape="0">
            <a:blip r:embed="rId4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object 574"/>
          <p:cNvSpPr/>
          <p:nvPr/>
        </p:nvSpPr>
        <p:spPr>
          <a:xfrm>
            <a:off x="3625920" y="6077160"/>
            <a:ext cx="314280" cy="169200"/>
          </a:xfrm>
          <a:custGeom>
            <a:avLst/>
            <a:gdLst/>
            <a:ahLst/>
            <a:rect l="l" t="t" r="r" b="b"/>
            <a:pathLst>
              <a:path w="236219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object 575"/>
          <p:cNvSpPr/>
          <p:nvPr/>
        </p:nvSpPr>
        <p:spPr>
          <a:xfrm>
            <a:off x="3255480" y="6077160"/>
            <a:ext cx="312480" cy="168120"/>
          </a:xfrm>
          <a:prstGeom prst="rect">
            <a:avLst/>
          </a:prstGeom>
          <a:blipFill rotWithShape="0">
            <a:blip r:embed="rId5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object 576"/>
          <p:cNvSpPr/>
          <p:nvPr/>
        </p:nvSpPr>
        <p:spPr>
          <a:xfrm>
            <a:off x="3255480" y="6077160"/>
            <a:ext cx="313200" cy="169200"/>
          </a:xfrm>
          <a:custGeom>
            <a:avLst/>
            <a:gdLst/>
            <a:ahLst/>
            <a:rect l="l" t="t" r="r" b="b"/>
            <a:pathLst>
              <a:path w="234950" h="127000">
                <a:moveTo>
                  <a:pt x="37718" y="0"/>
                </a:moveTo>
                <a:lnTo>
                  <a:pt x="196976" y="0"/>
                </a:lnTo>
                <a:lnTo>
                  <a:pt x="211657" y="4970"/>
                </a:lnTo>
                <a:lnTo>
                  <a:pt x="223646" y="18526"/>
                </a:lnTo>
                <a:lnTo>
                  <a:pt x="231731" y="38629"/>
                </a:lnTo>
                <a:lnTo>
                  <a:pt x="234695" y="63245"/>
                </a:lnTo>
                <a:lnTo>
                  <a:pt x="231731" y="87862"/>
                </a:lnTo>
                <a:lnTo>
                  <a:pt x="223646" y="107965"/>
                </a:lnTo>
                <a:lnTo>
                  <a:pt x="211657" y="121521"/>
                </a:lnTo>
                <a:lnTo>
                  <a:pt x="196976" y="126491"/>
                </a:lnTo>
                <a:lnTo>
                  <a:pt x="37718" y="126491"/>
                </a:lnTo>
                <a:lnTo>
                  <a:pt x="23038" y="121521"/>
                </a:lnTo>
                <a:lnTo>
                  <a:pt x="11049" y="107965"/>
                </a:lnTo>
                <a:lnTo>
                  <a:pt x="2964" y="87862"/>
                </a:lnTo>
                <a:lnTo>
                  <a:pt x="0" y="63245"/>
                </a:lnTo>
                <a:lnTo>
                  <a:pt x="2964" y="38629"/>
                </a:lnTo>
                <a:lnTo>
                  <a:pt x="11049" y="18526"/>
                </a:lnTo>
                <a:lnTo>
                  <a:pt x="23038" y="4970"/>
                </a:lnTo>
                <a:lnTo>
                  <a:pt x="37718" y="0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object 577"/>
          <p:cNvSpPr/>
          <p:nvPr/>
        </p:nvSpPr>
        <p:spPr>
          <a:xfrm>
            <a:off x="3802320" y="5658480"/>
            <a:ext cx="312480" cy="170640"/>
          </a:xfrm>
          <a:prstGeom prst="rect">
            <a:avLst/>
          </a:prstGeom>
          <a:blipFill rotWithShape="0">
            <a:blip r:embed="rId5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object 578"/>
          <p:cNvSpPr/>
          <p:nvPr/>
        </p:nvSpPr>
        <p:spPr>
          <a:xfrm>
            <a:off x="3802320" y="5658840"/>
            <a:ext cx="313200" cy="170280"/>
          </a:xfrm>
          <a:custGeom>
            <a:avLst/>
            <a:gdLst/>
            <a:ahLst/>
            <a:rect l="l" t="t" r="r" b="b"/>
            <a:pathLst>
              <a:path w="234950" h="128270">
                <a:moveTo>
                  <a:pt x="37719" y="0"/>
                </a:moveTo>
                <a:lnTo>
                  <a:pt x="196977" y="0"/>
                </a:lnTo>
                <a:lnTo>
                  <a:pt x="211657" y="5029"/>
                </a:lnTo>
                <a:lnTo>
                  <a:pt x="223647" y="18745"/>
                </a:lnTo>
                <a:lnTo>
                  <a:pt x="231731" y="39090"/>
                </a:lnTo>
                <a:lnTo>
                  <a:pt x="234696" y="64008"/>
                </a:lnTo>
                <a:lnTo>
                  <a:pt x="231731" y="88920"/>
                </a:lnTo>
                <a:lnTo>
                  <a:pt x="223647" y="109266"/>
                </a:lnTo>
                <a:lnTo>
                  <a:pt x="211657" y="122985"/>
                </a:lnTo>
                <a:lnTo>
                  <a:pt x="196977" y="128016"/>
                </a:lnTo>
                <a:lnTo>
                  <a:pt x="37719" y="128016"/>
                </a:lnTo>
                <a:lnTo>
                  <a:pt x="23038" y="122985"/>
                </a:lnTo>
                <a:lnTo>
                  <a:pt x="11049" y="109266"/>
                </a:lnTo>
                <a:lnTo>
                  <a:pt x="2964" y="88920"/>
                </a:lnTo>
                <a:lnTo>
                  <a:pt x="0" y="64008"/>
                </a:lnTo>
                <a:lnTo>
                  <a:pt x="2964" y="39090"/>
                </a:lnTo>
                <a:lnTo>
                  <a:pt x="11049" y="18745"/>
                </a:lnTo>
                <a:lnTo>
                  <a:pt x="23038" y="5029"/>
                </a:lnTo>
                <a:lnTo>
                  <a:pt x="37719" y="0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object 579"/>
          <p:cNvSpPr/>
          <p:nvPr/>
        </p:nvSpPr>
        <p:spPr>
          <a:xfrm>
            <a:off x="4152960" y="5820840"/>
            <a:ext cx="529200" cy="424440"/>
          </a:xfrm>
          <a:prstGeom prst="rect">
            <a:avLst/>
          </a:prstGeom>
          <a:blipFill rotWithShape="0">
            <a:blip r:embed="rId5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object 580"/>
          <p:cNvSpPr/>
          <p:nvPr/>
        </p:nvSpPr>
        <p:spPr>
          <a:xfrm>
            <a:off x="4367520" y="6077160"/>
            <a:ext cx="314280" cy="169200"/>
          </a:xfrm>
          <a:custGeom>
            <a:avLst/>
            <a:gdLst/>
            <a:ah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object 581"/>
          <p:cNvSpPr/>
          <p:nvPr/>
        </p:nvSpPr>
        <p:spPr>
          <a:xfrm>
            <a:off x="3997440" y="6077160"/>
            <a:ext cx="314640" cy="168120"/>
          </a:xfrm>
          <a:prstGeom prst="rect">
            <a:avLst/>
          </a:prstGeom>
          <a:blipFill rotWithShape="0">
            <a:blip r:embed="rId5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object 582"/>
          <p:cNvSpPr/>
          <p:nvPr/>
        </p:nvSpPr>
        <p:spPr>
          <a:xfrm>
            <a:off x="3997440" y="6077160"/>
            <a:ext cx="314280" cy="169200"/>
          </a:xfrm>
          <a:custGeom>
            <a:avLst/>
            <a:gdLst/>
            <a:ahLst/>
            <a:rect l="l" t="t" r="r" b="b"/>
            <a:pathLst>
              <a:path w="236220" h="127000">
                <a:moveTo>
                  <a:pt x="37973" y="0"/>
                </a:moveTo>
                <a:lnTo>
                  <a:pt x="198246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19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6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object 583"/>
          <p:cNvSpPr/>
          <p:nvPr/>
        </p:nvSpPr>
        <p:spPr>
          <a:xfrm>
            <a:off x="3693600" y="4894920"/>
            <a:ext cx="548280" cy="1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0" lang="es-CO" sz="1050" spc="-1" strike="noStrike">
                <a:solidFill>
                  <a:srgbClr val="000000"/>
                </a:solidFill>
                <a:latin typeface="Arial"/>
                <a:ea typeface="Arial"/>
              </a:rPr>
              <a:t>Tree</a:t>
            </a:r>
            <a:r>
              <a:rPr b="0" lang="es-CO" sz="1050" spc="-80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CO" sz="105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s-CO" sz="1050" spc="-1" strike="noStrike">
              <a:latin typeface="Arial"/>
            </a:endParaRPr>
          </a:p>
        </p:txBody>
      </p:sp>
      <p:sp>
        <p:nvSpPr>
          <p:cNvPr id="1127" name="object 584"/>
          <p:cNvSpPr/>
          <p:nvPr/>
        </p:nvSpPr>
        <p:spPr>
          <a:xfrm>
            <a:off x="9937440" y="5202000"/>
            <a:ext cx="337680" cy="168840"/>
          </a:xfrm>
          <a:custGeom>
            <a:avLst/>
            <a:gdLst/>
            <a:ahLst/>
            <a:rect l="l" t="t" r="r" b="b"/>
            <a:pathLst>
              <a:path w="253365" h="127000">
                <a:moveTo>
                  <a:pt x="0" y="126491"/>
                </a:moveTo>
                <a:lnTo>
                  <a:pt x="252983" y="126491"/>
                </a:lnTo>
                <a:lnTo>
                  <a:pt x="252983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object 585"/>
          <p:cNvSpPr/>
          <p:nvPr/>
        </p:nvSpPr>
        <p:spPr>
          <a:xfrm>
            <a:off x="9937800" y="5202000"/>
            <a:ext cx="337320" cy="169200"/>
          </a:xfrm>
          <a:custGeom>
            <a:avLst/>
            <a:gdLst/>
            <a:ahLst/>
            <a:rect l="l" t="t" r="r" b="b"/>
            <a:pathLst>
              <a:path w="253365" h="127000">
                <a:moveTo>
                  <a:pt x="0" y="126491"/>
                </a:moveTo>
                <a:lnTo>
                  <a:pt x="252983" y="126491"/>
                </a:lnTo>
                <a:lnTo>
                  <a:pt x="252983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object 586"/>
          <p:cNvSpPr/>
          <p:nvPr/>
        </p:nvSpPr>
        <p:spPr>
          <a:xfrm>
            <a:off x="9749880" y="5363280"/>
            <a:ext cx="361080" cy="283320"/>
          </a:xfrm>
          <a:custGeom>
            <a:avLst/>
            <a:gdLst/>
            <a:ahLst/>
            <a:rect l="l" t="t" r="r" b="b"/>
            <a:pathLst>
              <a:path w="271145" h="212725">
                <a:moveTo>
                  <a:pt x="36829" y="135496"/>
                </a:moveTo>
                <a:lnTo>
                  <a:pt x="0" y="212331"/>
                </a:lnTo>
                <a:lnTo>
                  <a:pt x="83566" y="195681"/>
                </a:lnTo>
                <a:lnTo>
                  <a:pt x="70143" y="178396"/>
                </a:lnTo>
                <a:lnTo>
                  <a:pt x="54101" y="178396"/>
                </a:lnTo>
                <a:lnTo>
                  <a:pt x="46227" y="168363"/>
                </a:lnTo>
                <a:lnTo>
                  <a:pt x="56286" y="160552"/>
                </a:lnTo>
                <a:lnTo>
                  <a:pt x="36829" y="135496"/>
                </a:lnTo>
                <a:close/>
              </a:path>
              <a:path w="271145" h="212725">
                <a:moveTo>
                  <a:pt x="56286" y="160552"/>
                </a:moveTo>
                <a:lnTo>
                  <a:pt x="46227" y="168363"/>
                </a:lnTo>
                <a:lnTo>
                  <a:pt x="54101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5" h="212725">
                <a:moveTo>
                  <a:pt x="64108" y="170625"/>
                </a:moveTo>
                <a:lnTo>
                  <a:pt x="54101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5" h="212725">
                <a:moveTo>
                  <a:pt x="263017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1" y="10032"/>
                </a:lnTo>
                <a:lnTo>
                  <a:pt x="263017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object 587"/>
          <p:cNvSpPr/>
          <p:nvPr/>
        </p:nvSpPr>
        <p:spPr>
          <a:xfrm>
            <a:off x="10100520" y="5362920"/>
            <a:ext cx="370440" cy="283320"/>
          </a:xfrm>
          <a:custGeom>
            <a:avLst/>
            <a:gdLst/>
            <a:ahLst/>
            <a:rect l="l" t="t" r="r" b="b"/>
            <a:pathLst>
              <a:path w="278129" h="212725">
                <a:moveTo>
                  <a:pt x="213357" y="171461"/>
                </a:moveTo>
                <a:lnTo>
                  <a:pt x="194182" y="196811"/>
                </a:lnTo>
                <a:lnTo>
                  <a:pt x="277875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29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29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29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object 588"/>
          <p:cNvSpPr/>
          <p:nvPr/>
        </p:nvSpPr>
        <p:spPr>
          <a:xfrm>
            <a:off x="10057680" y="5369400"/>
            <a:ext cx="101520" cy="276120"/>
          </a:xfrm>
          <a:prstGeom prst="rect">
            <a:avLst/>
          </a:prstGeom>
          <a:blipFill rotWithShape="0">
            <a:blip r:embed="rId5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object 589"/>
          <p:cNvSpPr/>
          <p:nvPr/>
        </p:nvSpPr>
        <p:spPr>
          <a:xfrm>
            <a:off x="9582480" y="5646960"/>
            <a:ext cx="337680" cy="168840"/>
          </a:xfrm>
          <a:custGeom>
            <a:avLst/>
            <a:gdLst/>
            <a:ah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object 590"/>
          <p:cNvSpPr/>
          <p:nvPr/>
        </p:nvSpPr>
        <p:spPr>
          <a:xfrm>
            <a:off x="9582480" y="5646960"/>
            <a:ext cx="337320" cy="169200"/>
          </a:xfrm>
          <a:custGeom>
            <a:avLst/>
            <a:gdLst/>
            <a:ah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object 591"/>
          <p:cNvSpPr/>
          <p:nvPr/>
        </p:nvSpPr>
        <p:spPr>
          <a:xfrm>
            <a:off x="10303200" y="5646960"/>
            <a:ext cx="337680" cy="168840"/>
          </a:xfrm>
          <a:custGeom>
            <a:avLst/>
            <a:gdLst/>
            <a:ah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object 592"/>
          <p:cNvSpPr/>
          <p:nvPr/>
        </p:nvSpPr>
        <p:spPr>
          <a:xfrm>
            <a:off x="10303560" y="5646960"/>
            <a:ext cx="337320" cy="169200"/>
          </a:xfrm>
          <a:custGeom>
            <a:avLst/>
            <a:gdLst/>
            <a:ah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object 593"/>
          <p:cNvSpPr/>
          <p:nvPr/>
        </p:nvSpPr>
        <p:spPr>
          <a:xfrm>
            <a:off x="9562680" y="5809680"/>
            <a:ext cx="531000" cy="422280"/>
          </a:xfrm>
          <a:prstGeom prst="rect">
            <a:avLst/>
          </a:prstGeom>
          <a:blipFill rotWithShape="0">
            <a:blip r:embed="rId5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object 594"/>
          <p:cNvSpPr/>
          <p:nvPr/>
        </p:nvSpPr>
        <p:spPr>
          <a:xfrm>
            <a:off x="9779400" y="6063480"/>
            <a:ext cx="314280" cy="169200"/>
          </a:xfrm>
          <a:custGeom>
            <a:avLst/>
            <a:gdLst/>
            <a:ah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object 595"/>
          <p:cNvSpPr/>
          <p:nvPr/>
        </p:nvSpPr>
        <p:spPr>
          <a:xfrm>
            <a:off x="9407160" y="6063840"/>
            <a:ext cx="314640" cy="168120"/>
          </a:xfrm>
          <a:prstGeom prst="rect">
            <a:avLst/>
          </a:prstGeom>
          <a:blipFill rotWithShape="0">
            <a:blip r:embed="rId5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object 596"/>
          <p:cNvSpPr/>
          <p:nvPr/>
        </p:nvSpPr>
        <p:spPr>
          <a:xfrm>
            <a:off x="9407520" y="6063480"/>
            <a:ext cx="314280" cy="169200"/>
          </a:xfrm>
          <a:custGeom>
            <a:avLst/>
            <a:gdLst/>
            <a:ah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object 597"/>
          <p:cNvSpPr/>
          <p:nvPr/>
        </p:nvSpPr>
        <p:spPr>
          <a:xfrm>
            <a:off x="9954000" y="5646960"/>
            <a:ext cx="314640" cy="168120"/>
          </a:xfrm>
          <a:prstGeom prst="rect">
            <a:avLst/>
          </a:prstGeom>
          <a:blipFill rotWithShape="0">
            <a:blip r:embed="rId5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object 598"/>
          <p:cNvSpPr/>
          <p:nvPr/>
        </p:nvSpPr>
        <p:spPr>
          <a:xfrm>
            <a:off x="9954000" y="5646960"/>
            <a:ext cx="314280" cy="169200"/>
          </a:xfrm>
          <a:custGeom>
            <a:avLst/>
            <a:gdLst/>
            <a:ah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6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2"/>
                </a:lnTo>
                <a:lnTo>
                  <a:pt x="37973" y="126492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6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object 599"/>
          <p:cNvSpPr/>
          <p:nvPr/>
        </p:nvSpPr>
        <p:spPr>
          <a:xfrm>
            <a:off x="10306800" y="5807520"/>
            <a:ext cx="529200" cy="424440"/>
          </a:xfrm>
          <a:prstGeom prst="rect">
            <a:avLst/>
          </a:prstGeom>
          <a:blipFill rotWithShape="0">
            <a:blip r:embed="rId5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object 600"/>
          <p:cNvSpPr/>
          <p:nvPr/>
        </p:nvSpPr>
        <p:spPr>
          <a:xfrm>
            <a:off x="10521000" y="6063480"/>
            <a:ext cx="314280" cy="169200"/>
          </a:xfrm>
          <a:custGeom>
            <a:avLst/>
            <a:gdLst/>
            <a:ah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object 601"/>
          <p:cNvSpPr/>
          <p:nvPr/>
        </p:nvSpPr>
        <p:spPr>
          <a:xfrm>
            <a:off x="10149120" y="6063840"/>
            <a:ext cx="314640" cy="168120"/>
          </a:xfrm>
          <a:prstGeom prst="rect">
            <a:avLst/>
          </a:prstGeom>
          <a:blipFill rotWithShape="0">
            <a:blip r:embed="rId5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object 602"/>
          <p:cNvSpPr/>
          <p:nvPr/>
        </p:nvSpPr>
        <p:spPr>
          <a:xfrm>
            <a:off x="10149480" y="6063480"/>
            <a:ext cx="314280" cy="169200"/>
          </a:xfrm>
          <a:custGeom>
            <a:avLst/>
            <a:gdLst/>
            <a:ahLst/>
            <a:rect l="l" t="t" r="r" b="b"/>
            <a:pathLst>
              <a:path w="236220" h="127000">
                <a:moveTo>
                  <a:pt x="37973" y="0"/>
                </a:moveTo>
                <a:lnTo>
                  <a:pt x="198246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19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6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noFill/>
          <a:ln w="1981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object 603"/>
          <p:cNvSpPr/>
          <p:nvPr/>
        </p:nvSpPr>
        <p:spPr>
          <a:xfrm>
            <a:off x="9831960" y="4932000"/>
            <a:ext cx="578160" cy="1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0" lang="es-CO" sz="1050" spc="-1" strike="noStrike">
                <a:solidFill>
                  <a:srgbClr val="000000"/>
                </a:solidFill>
                <a:latin typeface="Arial"/>
                <a:ea typeface="Arial"/>
              </a:rPr>
              <a:t>Tree</a:t>
            </a:r>
            <a:r>
              <a:rPr b="0" lang="es-CO" sz="1050" spc="-86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CO" sz="1050" spc="4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endParaRPr b="0" lang="es-CO" sz="1050" spc="-1" strike="noStrike">
              <a:latin typeface="Arial"/>
            </a:endParaRPr>
          </a:p>
        </p:txBody>
      </p:sp>
      <p:sp>
        <p:nvSpPr>
          <p:cNvPr id="1147" name="object 604"/>
          <p:cNvSpPr/>
          <p:nvPr/>
        </p:nvSpPr>
        <p:spPr>
          <a:xfrm>
            <a:off x="2122200" y="4132080"/>
            <a:ext cx="3977640" cy="740160"/>
          </a:xfrm>
          <a:custGeom>
            <a:avLst/>
            <a:gdLst/>
            <a:ahLst/>
            <a:rect l="l" t="t" r="r" b="b"/>
            <a:pathLst>
              <a:path w="2983229" h="555625">
                <a:moveTo>
                  <a:pt x="78231" y="470026"/>
                </a:moveTo>
                <a:lnTo>
                  <a:pt x="0" y="527557"/>
                </a:lnTo>
                <a:lnTo>
                  <a:pt x="92963" y="555624"/>
                </a:lnTo>
                <a:lnTo>
                  <a:pt x="88483" y="529589"/>
                </a:lnTo>
                <a:lnTo>
                  <a:pt x="73787" y="529589"/>
                </a:lnTo>
                <a:lnTo>
                  <a:pt x="68833" y="501014"/>
                </a:lnTo>
                <a:lnTo>
                  <a:pt x="83141" y="498551"/>
                </a:lnTo>
                <a:lnTo>
                  <a:pt x="78231" y="470026"/>
                </a:lnTo>
                <a:close/>
              </a:path>
              <a:path w="2983229" h="555625">
                <a:moveTo>
                  <a:pt x="83141" y="498551"/>
                </a:moveTo>
                <a:lnTo>
                  <a:pt x="68833" y="501014"/>
                </a:lnTo>
                <a:lnTo>
                  <a:pt x="73787" y="529589"/>
                </a:lnTo>
                <a:lnTo>
                  <a:pt x="88060" y="527131"/>
                </a:lnTo>
                <a:lnTo>
                  <a:pt x="83141" y="498551"/>
                </a:lnTo>
                <a:close/>
              </a:path>
              <a:path w="2983229" h="555625">
                <a:moveTo>
                  <a:pt x="88060" y="527131"/>
                </a:moveTo>
                <a:lnTo>
                  <a:pt x="73787" y="529589"/>
                </a:lnTo>
                <a:lnTo>
                  <a:pt x="88483" y="529589"/>
                </a:lnTo>
                <a:lnTo>
                  <a:pt x="88060" y="527131"/>
                </a:lnTo>
                <a:close/>
              </a:path>
              <a:path w="2983229" h="555625">
                <a:moveTo>
                  <a:pt x="2978149" y="0"/>
                </a:moveTo>
                <a:lnTo>
                  <a:pt x="83141" y="498551"/>
                </a:lnTo>
                <a:lnTo>
                  <a:pt x="88060" y="527131"/>
                </a:lnTo>
                <a:lnTo>
                  <a:pt x="2983103" y="28447"/>
                </a:lnTo>
                <a:lnTo>
                  <a:pt x="297814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object 605"/>
          <p:cNvSpPr/>
          <p:nvPr/>
        </p:nvSpPr>
        <p:spPr>
          <a:xfrm>
            <a:off x="4046760" y="4132440"/>
            <a:ext cx="2056320" cy="720000"/>
          </a:xfrm>
          <a:custGeom>
            <a:avLst/>
            <a:gdLst/>
            <a:ahLst/>
            <a:rect l="l" t="t" r="r" b="b"/>
            <a:pathLst>
              <a:path w="1542414" h="540385">
                <a:moveTo>
                  <a:pt x="68706" y="457962"/>
                </a:moveTo>
                <a:lnTo>
                  <a:pt x="0" y="526669"/>
                </a:lnTo>
                <a:lnTo>
                  <a:pt x="96139" y="540385"/>
                </a:lnTo>
                <a:lnTo>
                  <a:pt x="88530" y="517525"/>
                </a:lnTo>
                <a:lnTo>
                  <a:pt x="73279" y="517525"/>
                </a:lnTo>
                <a:lnTo>
                  <a:pt x="64135" y="489966"/>
                </a:lnTo>
                <a:lnTo>
                  <a:pt x="77837" y="485396"/>
                </a:lnTo>
                <a:lnTo>
                  <a:pt x="68706" y="457962"/>
                </a:lnTo>
                <a:close/>
              </a:path>
              <a:path w="1542414" h="540385">
                <a:moveTo>
                  <a:pt x="77837" y="485396"/>
                </a:moveTo>
                <a:lnTo>
                  <a:pt x="64135" y="489966"/>
                </a:lnTo>
                <a:lnTo>
                  <a:pt x="73279" y="517525"/>
                </a:lnTo>
                <a:lnTo>
                  <a:pt x="87006" y="512945"/>
                </a:lnTo>
                <a:lnTo>
                  <a:pt x="77837" y="485396"/>
                </a:lnTo>
                <a:close/>
              </a:path>
              <a:path w="1542414" h="540385">
                <a:moveTo>
                  <a:pt x="87006" y="512945"/>
                </a:moveTo>
                <a:lnTo>
                  <a:pt x="73279" y="517525"/>
                </a:lnTo>
                <a:lnTo>
                  <a:pt x="88530" y="517525"/>
                </a:lnTo>
                <a:lnTo>
                  <a:pt x="87006" y="512945"/>
                </a:lnTo>
                <a:close/>
              </a:path>
              <a:path w="1542414" h="540385">
                <a:moveTo>
                  <a:pt x="1533270" y="0"/>
                </a:moveTo>
                <a:lnTo>
                  <a:pt x="77837" y="485396"/>
                </a:lnTo>
                <a:lnTo>
                  <a:pt x="87006" y="512945"/>
                </a:lnTo>
                <a:lnTo>
                  <a:pt x="1542415" y="27431"/>
                </a:lnTo>
                <a:lnTo>
                  <a:pt x="153327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object 606"/>
          <p:cNvSpPr/>
          <p:nvPr/>
        </p:nvSpPr>
        <p:spPr>
          <a:xfrm>
            <a:off x="6093720" y="4132080"/>
            <a:ext cx="3983400" cy="765720"/>
          </a:xfrm>
          <a:custGeom>
            <a:avLst/>
            <a:gdLst/>
            <a:ahLst/>
            <a:rect l="l" t="t" r="r" b="b"/>
            <a:pathLst>
              <a:path w="2987675" h="574675">
                <a:moveTo>
                  <a:pt x="2899047" y="545575"/>
                </a:moveTo>
                <a:lnTo>
                  <a:pt x="2893949" y="574166"/>
                </a:lnTo>
                <a:lnTo>
                  <a:pt x="2982012" y="548132"/>
                </a:lnTo>
                <a:lnTo>
                  <a:pt x="2913379" y="548132"/>
                </a:lnTo>
                <a:lnTo>
                  <a:pt x="2899047" y="545575"/>
                </a:lnTo>
                <a:close/>
              </a:path>
              <a:path w="2987675" h="574675">
                <a:moveTo>
                  <a:pt x="2904119" y="517126"/>
                </a:moveTo>
                <a:lnTo>
                  <a:pt x="2899047" y="545575"/>
                </a:lnTo>
                <a:lnTo>
                  <a:pt x="2913379" y="548132"/>
                </a:lnTo>
                <a:lnTo>
                  <a:pt x="2918459" y="519683"/>
                </a:lnTo>
                <a:lnTo>
                  <a:pt x="2904119" y="517126"/>
                </a:lnTo>
                <a:close/>
              </a:path>
              <a:path w="2987675" h="574675">
                <a:moveTo>
                  <a:pt x="2909188" y="488695"/>
                </a:moveTo>
                <a:lnTo>
                  <a:pt x="2904119" y="517126"/>
                </a:lnTo>
                <a:lnTo>
                  <a:pt x="2918459" y="519683"/>
                </a:lnTo>
                <a:lnTo>
                  <a:pt x="2913379" y="548132"/>
                </a:lnTo>
                <a:lnTo>
                  <a:pt x="2982012" y="548132"/>
                </a:lnTo>
                <a:lnTo>
                  <a:pt x="2987167" y="546607"/>
                </a:lnTo>
                <a:lnTo>
                  <a:pt x="2909188" y="488695"/>
                </a:lnTo>
                <a:close/>
              </a:path>
              <a:path w="2987675" h="574675">
                <a:moveTo>
                  <a:pt x="5079" y="0"/>
                </a:moveTo>
                <a:lnTo>
                  <a:pt x="0" y="28447"/>
                </a:lnTo>
                <a:lnTo>
                  <a:pt x="2899047" y="545575"/>
                </a:lnTo>
                <a:lnTo>
                  <a:pt x="2904119" y="517126"/>
                </a:lnTo>
                <a:lnTo>
                  <a:pt x="507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Down Arrow 1"/>
          <p:cNvSpPr/>
          <p:nvPr/>
        </p:nvSpPr>
        <p:spPr>
          <a:xfrm>
            <a:off x="5810040" y="2929680"/>
            <a:ext cx="502200" cy="4471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1" name="Shape 11"/>
          <p:cNvSpPr/>
          <p:nvPr/>
        </p:nvSpPr>
        <p:spPr>
          <a:xfrm>
            <a:off x="5048280" y="4795200"/>
            <a:ext cx="223416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Random Forest</a:t>
            </a:r>
            <a:endParaRPr b="0" lang="es-CO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p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z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j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p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j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u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153" name=""/>
          <p:cNvSpPr txBox="1"/>
          <p:nvPr/>
        </p:nvSpPr>
        <p:spPr>
          <a:xfrm>
            <a:off x="89640" y="1440000"/>
            <a:ext cx="12150360" cy="2906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z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j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j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:</a:t>
            </a:r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é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q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ú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g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z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j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r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j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.</a:t>
            </a:r>
            <a:endParaRPr b="0" lang="es-CO" sz="1800" spc="-1" strike="noStrike">
              <a:latin typeface="Arial"/>
            </a:endParaRPr>
          </a:p>
          <a:p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q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j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á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z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j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j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.</a:t>
            </a:r>
            <a:endParaRPr b="0" lang="es-CO" sz="1800" spc="-1" strike="noStrike">
              <a:latin typeface="Arial"/>
            </a:endParaRPr>
          </a:p>
          <a:p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é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ú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:</a:t>
            </a:r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g</a:t>
            </a:r>
            <a:r>
              <a:rPr b="0" lang="es-CO" sz="1800" spc="-1" strike="noStrike">
                <a:latin typeface="Arial"/>
              </a:rPr>
              <a:t>g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g</a:t>
            </a:r>
            <a:r>
              <a:rPr b="0" lang="es-CO" sz="1800" spc="-1" strike="noStrike">
                <a:latin typeface="Arial"/>
              </a:rPr>
              <a:t>: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ú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j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é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l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: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ú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j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í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s</a:t>
            </a:r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g</a:t>
            </a:r>
            <a:r>
              <a:rPr b="0" lang="es-CO" sz="1800" spc="-1" strike="noStrike">
                <a:latin typeface="Arial"/>
              </a:rPr>
              <a:t>: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f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v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, </a:t>
            </a:r>
            <a:r>
              <a:rPr b="0" lang="es-CO" sz="1800" spc="-1" strike="noStrike">
                <a:latin typeface="Arial"/>
              </a:rPr>
              <a:t>h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q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l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l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l 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l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f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.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B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g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155" name="object 520"/>
          <p:cNvSpPr/>
          <p:nvPr/>
        </p:nvSpPr>
        <p:spPr>
          <a:xfrm>
            <a:off x="766800" y="367848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object 521"/>
          <p:cNvSpPr/>
          <p:nvPr/>
        </p:nvSpPr>
        <p:spPr>
          <a:xfrm>
            <a:off x="720000" y="238212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object 522"/>
          <p:cNvSpPr/>
          <p:nvPr/>
        </p:nvSpPr>
        <p:spPr>
          <a:xfrm>
            <a:off x="1243440" y="2671560"/>
            <a:ext cx="192600" cy="19440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object 523"/>
          <p:cNvSpPr/>
          <p:nvPr/>
        </p:nvSpPr>
        <p:spPr>
          <a:xfrm>
            <a:off x="2273400" y="3279240"/>
            <a:ext cx="194400" cy="1944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object 524"/>
          <p:cNvSpPr/>
          <p:nvPr/>
        </p:nvSpPr>
        <p:spPr>
          <a:xfrm>
            <a:off x="1832400" y="3238920"/>
            <a:ext cx="192600" cy="19260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0" name="object 525"/>
          <p:cNvSpPr/>
          <p:nvPr/>
        </p:nvSpPr>
        <p:spPr>
          <a:xfrm>
            <a:off x="1759320" y="2814120"/>
            <a:ext cx="192600" cy="19260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object 526"/>
          <p:cNvSpPr/>
          <p:nvPr/>
        </p:nvSpPr>
        <p:spPr>
          <a:xfrm>
            <a:off x="2110680" y="2998800"/>
            <a:ext cx="192600" cy="19260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object 527"/>
          <p:cNvSpPr/>
          <p:nvPr/>
        </p:nvSpPr>
        <p:spPr>
          <a:xfrm>
            <a:off x="1596600" y="3382920"/>
            <a:ext cx="192600" cy="19440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object 528"/>
          <p:cNvSpPr/>
          <p:nvPr/>
        </p:nvSpPr>
        <p:spPr>
          <a:xfrm>
            <a:off x="1511640" y="2496960"/>
            <a:ext cx="192600" cy="19260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object 529"/>
          <p:cNvSpPr/>
          <p:nvPr/>
        </p:nvSpPr>
        <p:spPr>
          <a:xfrm>
            <a:off x="1027800" y="2476800"/>
            <a:ext cx="194400" cy="192600"/>
          </a:xfrm>
          <a:prstGeom prst="rect">
            <a:avLst/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object 530"/>
          <p:cNvSpPr/>
          <p:nvPr/>
        </p:nvSpPr>
        <p:spPr>
          <a:xfrm>
            <a:off x="808560" y="2897280"/>
            <a:ext cx="192600" cy="192600"/>
          </a:xfrm>
          <a:prstGeom prst="rect">
            <a:avLst/>
          </a:pr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object 531"/>
          <p:cNvSpPr/>
          <p:nvPr/>
        </p:nvSpPr>
        <p:spPr>
          <a:xfrm>
            <a:off x="851040" y="3401280"/>
            <a:ext cx="192600" cy="192600"/>
          </a:xfrm>
          <a:prstGeom prst="rect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object 532"/>
          <p:cNvSpPr/>
          <p:nvPr/>
        </p:nvSpPr>
        <p:spPr>
          <a:xfrm>
            <a:off x="956880" y="3541320"/>
            <a:ext cx="192600" cy="194400"/>
          </a:xfrm>
          <a:prstGeom prst="rect">
            <a:avLst/>
          </a:pr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object 533"/>
          <p:cNvSpPr/>
          <p:nvPr/>
        </p:nvSpPr>
        <p:spPr>
          <a:xfrm>
            <a:off x="1117080" y="3130920"/>
            <a:ext cx="192600" cy="192600"/>
          </a:xfrm>
          <a:prstGeom prst="rect">
            <a:avLst/>
          </a:pr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object 534"/>
          <p:cNvSpPr/>
          <p:nvPr/>
        </p:nvSpPr>
        <p:spPr>
          <a:xfrm>
            <a:off x="1456560" y="3015360"/>
            <a:ext cx="194400" cy="192600"/>
          </a:xfrm>
          <a:prstGeom prst="rect">
            <a:avLst/>
          </a:pr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object 535"/>
          <p:cNvSpPr/>
          <p:nvPr/>
        </p:nvSpPr>
        <p:spPr>
          <a:xfrm>
            <a:off x="1816560" y="3399120"/>
            <a:ext cx="192600" cy="19260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object 536"/>
          <p:cNvSpPr/>
          <p:nvPr/>
        </p:nvSpPr>
        <p:spPr>
          <a:xfrm>
            <a:off x="1383480" y="3517200"/>
            <a:ext cx="192600" cy="194400"/>
          </a:xfrm>
          <a:prstGeom prst="rect">
            <a:avLst/>
          </a:pr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object 537"/>
          <p:cNvSpPr/>
          <p:nvPr/>
        </p:nvSpPr>
        <p:spPr>
          <a:xfrm>
            <a:off x="1108800" y="2848680"/>
            <a:ext cx="192600" cy="192600"/>
          </a:xfrm>
          <a:prstGeom prst="rect">
            <a:avLst/>
          </a:prstGeom>
          <a:blipFill rotWithShape="0">
            <a:blip r:embed="rId1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object 538"/>
          <p:cNvSpPr/>
          <p:nvPr/>
        </p:nvSpPr>
        <p:spPr>
          <a:xfrm>
            <a:off x="1466640" y="2799720"/>
            <a:ext cx="192600" cy="192600"/>
          </a:xfrm>
          <a:prstGeom prst="rect">
            <a:avLst/>
          </a:prstGeom>
          <a:blipFill rotWithShape="0">
            <a:blip r:embed="rId1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object 539"/>
          <p:cNvSpPr/>
          <p:nvPr/>
        </p:nvSpPr>
        <p:spPr>
          <a:xfrm>
            <a:off x="2048040" y="3522960"/>
            <a:ext cx="192600" cy="192600"/>
          </a:xfrm>
          <a:prstGeom prst="rect">
            <a:avLst/>
          </a:prstGeom>
          <a:blipFill rotWithShape="0">
            <a:blip r:embed="rId1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object 540"/>
          <p:cNvSpPr/>
          <p:nvPr/>
        </p:nvSpPr>
        <p:spPr>
          <a:xfrm>
            <a:off x="922320" y="2664000"/>
            <a:ext cx="192600" cy="192600"/>
          </a:xfrm>
          <a:prstGeom prst="rect">
            <a:avLst/>
          </a:prstGeom>
          <a:blipFill rotWithShape="0">
            <a:blip r:embed="rId1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6" name="object 541"/>
          <p:cNvSpPr/>
          <p:nvPr/>
        </p:nvSpPr>
        <p:spPr>
          <a:xfrm>
            <a:off x="2048040" y="2647440"/>
            <a:ext cx="192600" cy="194400"/>
          </a:xfrm>
          <a:prstGeom prst="rect">
            <a:avLst/>
          </a:prstGeom>
          <a:blipFill rotWithShape="0">
            <a:blip r:embed="rId2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object 542"/>
          <p:cNvSpPr/>
          <p:nvPr/>
        </p:nvSpPr>
        <p:spPr>
          <a:xfrm>
            <a:off x="1145880" y="3364560"/>
            <a:ext cx="192600" cy="192600"/>
          </a:xfrm>
          <a:prstGeom prst="rect">
            <a:avLst/>
          </a:prstGeom>
          <a:blipFill rotWithShape="0">
            <a:blip r:embed="rId2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object 543"/>
          <p:cNvSpPr/>
          <p:nvPr/>
        </p:nvSpPr>
        <p:spPr>
          <a:xfrm>
            <a:off x="2937960" y="2696400"/>
            <a:ext cx="654120" cy="723240"/>
          </a:xfrm>
          <a:custGeom>
            <a:avLst/>
            <a:gdLst/>
            <a:ah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9" name="object 544"/>
          <p:cNvSpPr/>
          <p:nvPr/>
        </p:nvSpPr>
        <p:spPr>
          <a:xfrm>
            <a:off x="3777480" y="2677680"/>
            <a:ext cx="1303560" cy="831960"/>
          </a:xfrm>
          <a:prstGeom prst="rect">
            <a:avLst/>
          </a:prstGeom>
          <a:blipFill rotWithShape="0">
            <a:blip r:embed="rId2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0" name="object 545"/>
          <p:cNvSpPr/>
          <p:nvPr/>
        </p:nvSpPr>
        <p:spPr>
          <a:xfrm>
            <a:off x="3779640" y="2679840"/>
            <a:ext cx="1229040" cy="75816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object 546"/>
          <p:cNvSpPr/>
          <p:nvPr/>
        </p:nvSpPr>
        <p:spPr>
          <a:xfrm>
            <a:off x="3779640" y="2679840"/>
            <a:ext cx="1228680" cy="75780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object 547"/>
          <p:cNvSpPr/>
          <p:nvPr/>
        </p:nvSpPr>
        <p:spPr>
          <a:xfrm>
            <a:off x="4045320" y="2829960"/>
            <a:ext cx="833040" cy="239760"/>
          </a:xfrm>
          <a:prstGeom prst="rect">
            <a:avLst/>
          </a:prstGeom>
          <a:blipFill rotWithShape="0">
            <a:blip r:embed="rId2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object 548"/>
          <p:cNvSpPr/>
          <p:nvPr/>
        </p:nvSpPr>
        <p:spPr>
          <a:xfrm>
            <a:off x="4002840" y="3033000"/>
            <a:ext cx="871560" cy="239760"/>
          </a:xfrm>
          <a:prstGeom prst="rect">
            <a:avLst/>
          </a:prstGeom>
          <a:blipFill rotWithShape="0">
            <a:blip r:embed="rId2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object 549"/>
          <p:cNvSpPr/>
          <p:nvPr/>
        </p:nvSpPr>
        <p:spPr>
          <a:xfrm>
            <a:off x="5198400" y="2696400"/>
            <a:ext cx="652320" cy="723240"/>
          </a:xfrm>
          <a:custGeom>
            <a:avLst/>
            <a:gdLst/>
            <a:ah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object 550"/>
          <p:cNvSpPr/>
          <p:nvPr/>
        </p:nvSpPr>
        <p:spPr>
          <a:xfrm>
            <a:off x="6262920" y="2423880"/>
            <a:ext cx="1726920" cy="981720"/>
          </a:xfrm>
          <a:custGeom>
            <a:avLst/>
            <a:gdLst/>
            <a:ahLst/>
            <a:rect l="l" t="t" r="r" b="b"/>
            <a:pathLst>
              <a:path w="1295400" h="736600">
                <a:moveTo>
                  <a:pt x="1293258" y="322961"/>
                </a:moveTo>
                <a:lnTo>
                  <a:pt x="498348" y="322961"/>
                </a:lnTo>
                <a:lnTo>
                  <a:pt x="499034" y="375295"/>
                </a:lnTo>
                <a:lnTo>
                  <a:pt x="499961" y="427785"/>
                </a:lnTo>
                <a:lnTo>
                  <a:pt x="502015" y="532526"/>
                </a:lnTo>
                <a:lnTo>
                  <a:pt x="502883" y="584423"/>
                </a:lnTo>
                <a:lnTo>
                  <a:pt x="503473" y="635767"/>
                </a:lnTo>
                <a:lnTo>
                  <a:pt x="503655" y="686383"/>
                </a:lnTo>
                <a:lnTo>
                  <a:pt x="503300" y="736092"/>
                </a:lnTo>
                <a:lnTo>
                  <a:pt x="1290574" y="732790"/>
                </a:lnTo>
                <a:lnTo>
                  <a:pt x="1291234" y="628076"/>
                </a:lnTo>
                <a:lnTo>
                  <a:pt x="1293258" y="322961"/>
                </a:lnTo>
                <a:close/>
              </a:path>
              <a:path w="1295400" h="736600">
                <a:moveTo>
                  <a:pt x="1295400" y="0"/>
                </a:moveTo>
                <a:lnTo>
                  <a:pt x="0" y="0"/>
                </a:lnTo>
                <a:lnTo>
                  <a:pt x="0" y="323215"/>
                </a:lnTo>
                <a:lnTo>
                  <a:pt x="269367" y="323897"/>
                </a:lnTo>
                <a:lnTo>
                  <a:pt x="472241" y="323355"/>
                </a:lnTo>
                <a:lnTo>
                  <a:pt x="498348" y="322961"/>
                </a:lnTo>
                <a:lnTo>
                  <a:pt x="1293258" y="322961"/>
                </a:lnTo>
                <a:lnTo>
                  <a:pt x="1295400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object 551"/>
          <p:cNvSpPr/>
          <p:nvPr/>
        </p:nvSpPr>
        <p:spPr>
          <a:xfrm>
            <a:off x="6265080" y="2840400"/>
            <a:ext cx="1725480" cy="887760"/>
          </a:xfrm>
          <a:custGeom>
            <a:avLst/>
            <a:gdLst/>
            <a:ahLst/>
            <a:rect l="l" t="t" r="r" b="b"/>
            <a:pathLst>
              <a:path w="1294129" h="666114">
                <a:moveTo>
                  <a:pt x="495808" y="0"/>
                </a:moveTo>
                <a:lnTo>
                  <a:pt x="132360" y="8709"/>
                </a:lnTo>
                <a:lnTo>
                  <a:pt x="0" y="9271"/>
                </a:lnTo>
                <a:lnTo>
                  <a:pt x="0" y="665988"/>
                </a:lnTo>
                <a:lnTo>
                  <a:pt x="1293876" y="665988"/>
                </a:lnTo>
                <a:lnTo>
                  <a:pt x="1293876" y="426465"/>
                </a:lnTo>
                <a:lnTo>
                  <a:pt x="503174" y="426465"/>
                </a:lnTo>
                <a:lnTo>
                  <a:pt x="502044" y="358077"/>
                </a:lnTo>
                <a:lnTo>
                  <a:pt x="501094" y="296626"/>
                </a:lnTo>
                <a:lnTo>
                  <a:pt x="499490" y="189277"/>
                </a:lnTo>
                <a:lnTo>
                  <a:pt x="498719" y="140751"/>
                </a:lnTo>
                <a:lnTo>
                  <a:pt x="497887" y="93906"/>
                </a:lnTo>
                <a:lnTo>
                  <a:pt x="496937" y="47427"/>
                </a:lnTo>
                <a:lnTo>
                  <a:pt x="495808" y="0"/>
                </a:lnTo>
                <a:close/>
              </a:path>
              <a:path w="1294129" h="666114">
                <a:moveTo>
                  <a:pt x="827847" y="424806"/>
                </a:moveTo>
                <a:lnTo>
                  <a:pt x="503174" y="426465"/>
                </a:lnTo>
                <a:lnTo>
                  <a:pt x="1293876" y="426465"/>
                </a:lnTo>
                <a:lnTo>
                  <a:pt x="1293876" y="425239"/>
                </a:lnTo>
                <a:lnTo>
                  <a:pt x="1243901" y="425239"/>
                </a:lnTo>
                <a:lnTo>
                  <a:pt x="827847" y="424806"/>
                </a:lnTo>
                <a:close/>
              </a:path>
              <a:path w="1294129" h="666114">
                <a:moveTo>
                  <a:pt x="1293876" y="425195"/>
                </a:moveTo>
                <a:lnTo>
                  <a:pt x="1243901" y="425239"/>
                </a:lnTo>
                <a:lnTo>
                  <a:pt x="1293876" y="425239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7" name="object 552"/>
          <p:cNvSpPr/>
          <p:nvPr/>
        </p:nvSpPr>
        <p:spPr>
          <a:xfrm>
            <a:off x="6264000" y="367668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object 553"/>
          <p:cNvSpPr/>
          <p:nvPr/>
        </p:nvSpPr>
        <p:spPr>
          <a:xfrm>
            <a:off x="6215400" y="238032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object 554"/>
          <p:cNvSpPr/>
          <p:nvPr/>
        </p:nvSpPr>
        <p:spPr>
          <a:xfrm>
            <a:off x="6738480" y="2669760"/>
            <a:ext cx="192600" cy="194400"/>
          </a:xfrm>
          <a:prstGeom prst="rect">
            <a:avLst/>
          </a:prstGeom>
          <a:blipFill rotWithShape="0">
            <a:blip r:embed="rId2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object 555"/>
          <p:cNvSpPr/>
          <p:nvPr/>
        </p:nvSpPr>
        <p:spPr>
          <a:xfrm>
            <a:off x="7770600" y="3277440"/>
            <a:ext cx="192600" cy="194400"/>
          </a:xfrm>
          <a:prstGeom prst="rect">
            <a:avLst/>
          </a:prstGeom>
          <a:blipFill rotWithShape="0">
            <a:blip r:embed="rId2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object 556"/>
          <p:cNvSpPr/>
          <p:nvPr/>
        </p:nvSpPr>
        <p:spPr>
          <a:xfrm>
            <a:off x="7327800" y="3236400"/>
            <a:ext cx="192600" cy="192600"/>
          </a:xfrm>
          <a:prstGeom prst="rect">
            <a:avLst/>
          </a:prstGeom>
          <a:blipFill rotWithShape="0">
            <a:blip r:embed="rId2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object 557"/>
          <p:cNvSpPr/>
          <p:nvPr/>
        </p:nvSpPr>
        <p:spPr>
          <a:xfrm>
            <a:off x="7254720" y="2812320"/>
            <a:ext cx="192600" cy="192600"/>
          </a:xfrm>
          <a:prstGeom prst="rect">
            <a:avLst/>
          </a:prstGeom>
          <a:blipFill rotWithShape="0">
            <a:blip r:embed="rId2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object 558"/>
          <p:cNvSpPr/>
          <p:nvPr/>
        </p:nvSpPr>
        <p:spPr>
          <a:xfrm>
            <a:off x="7606080" y="2997000"/>
            <a:ext cx="192600" cy="192600"/>
          </a:xfrm>
          <a:prstGeom prst="rect">
            <a:avLst/>
          </a:prstGeom>
          <a:blipFill rotWithShape="0">
            <a:blip r:embed="rId2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object 559"/>
          <p:cNvSpPr/>
          <p:nvPr/>
        </p:nvSpPr>
        <p:spPr>
          <a:xfrm>
            <a:off x="7092000" y="3381120"/>
            <a:ext cx="192600" cy="192600"/>
          </a:xfrm>
          <a:prstGeom prst="rect">
            <a:avLst/>
          </a:prstGeom>
          <a:blipFill rotWithShape="0">
            <a:blip r:embed="rId3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object 560"/>
          <p:cNvSpPr/>
          <p:nvPr/>
        </p:nvSpPr>
        <p:spPr>
          <a:xfrm>
            <a:off x="7007040" y="2494800"/>
            <a:ext cx="192600" cy="192600"/>
          </a:xfrm>
          <a:prstGeom prst="rect">
            <a:avLst/>
          </a:prstGeom>
          <a:blipFill rotWithShape="0">
            <a:blip r:embed="rId3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object 561"/>
          <p:cNvSpPr/>
          <p:nvPr/>
        </p:nvSpPr>
        <p:spPr>
          <a:xfrm>
            <a:off x="6525000" y="2474640"/>
            <a:ext cx="192600" cy="192600"/>
          </a:xfrm>
          <a:prstGeom prst="rect">
            <a:avLst/>
          </a:prstGeom>
          <a:blipFill rotWithShape="0">
            <a:blip r:embed="rId3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object 562"/>
          <p:cNvSpPr/>
          <p:nvPr/>
        </p:nvSpPr>
        <p:spPr>
          <a:xfrm>
            <a:off x="6303600" y="2895120"/>
            <a:ext cx="192600" cy="192600"/>
          </a:xfrm>
          <a:prstGeom prst="rect">
            <a:avLst/>
          </a:prstGeom>
          <a:blipFill rotWithShape="0">
            <a:blip r:embed="rId3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8" name="object 563"/>
          <p:cNvSpPr/>
          <p:nvPr/>
        </p:nvSpPr>
        <p:spPr>
          <a:xfrm>
            <a:off x="6346440" y="3399120"/>
            <a:ext cx="192600" cy="192600"/>
          </a:xfrm>
          <a:prstGeom prst="rect">
            <a:avLst/>
          </a:prstGeom>
          <a:blipFill rotWithShape="0">
            <a:blip r:embed="rId3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9" name="object 564"/>
          <p:cNvSpPr/>
          <p:nvPr/>
        </p:nvSpPr>
        <p:spPr>
          <a:xfrm>
            <a:off x="6451920" y="3539520"/>
            <a:ext cx="192600" cy="194400"/>
          </a:xfrm>
          <a:prstGeom prst="rect">
            <a:avLst/>
          </a:prstGeom>
          <a:blipFill rotWithShape="0">
            <a:blip r:embed="rId3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0" name="object 565"/>
          <p:cNvSpPr/>
          <p:nvPr/>
        </p:nvSpPr>
        <p:spPr>
          <a:xfrm>
            <a:off x="6612480" y="3129120"/>
            <a:ext cx="194400" cy="192600"/>
          </a:xfrm>
          <a:prstGeom prst="rect">
            <a:avLst/>
          </a:prstGeom>
          <a:blipFill rotWithShape="0">
            <a:blip r:embed="rId3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object 566"/>
          <p:cNvSpPr/>
          <p:nvPr/>
        </p:nvSpPr>
        <p:spPr>
          <a:xfrm>
            <a:off x="6953760" y="3013200"/>
            <a:ext cx="192600" cy="192600"/>
          </a:xfrm>
          <a:prstGeom prst="rect">
            <a:avLst/>
          </a:prstGeom>
          <a:blipFill rotWithShape="0">
            <a:blip r:embed="rId3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object 567"/>
          <p:cNvSpPr/>
          <p:nvPr/>
        </p:nvSpPr>
        <p:spPr>
          <a:xfrm>
            <a:off x="7311960" y="3397320"/>
            <a:ext cx="192600" cy="192600"/>
          </a:xfrm>
          <a:prstGeom prst="rect">
            <a:avLst/>
          </a:prstGeom>
          <a:blipFill rotWithShape="0">
            <a:blip r:embed="rId3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object 607"/>
          <p:cNvSpPr/>
          <p:nvPr/>
        </p:nvSpPr>
        <p:spPr>
          <a:xfrm>
            <a:off x="6878880" y="3515040"/>
            <a:ext cx="192600" cy="194400"/>
          </a:xfrm>
          <a:prstGeom prst="rect">
            <a:avLst/>
          </a:prstGeom>
          <a:blipFill rotWithShape="0">
            <a:blip r:embed="rId3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object 608"/>
          <p:cNvSpPr/>
          <p:nvPr/>
        </p:nvSpPr>
        <p:spPr>
          <a:xfrm>
            <a:off x="6604200" y="2846880"/>
            <a:ext cx="192600" cy="192600"/>
          </a:xfrm>
          <a:prstGeom prst="rect">
            <a:avLst/>
          </a:prstGeom>
          <a:blipFill rotWithShape="0">
            <a:blip r:embed="rId4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object 609"/>
          <p:cNvSpPr/>
          <p:nvPr/>
        </p:nvSpPr>
        <p:spPr>
          <a:xfrm>
            <a:off x="6961680" y="2797920"/>
            <a:ext cx="194400" cy="192600"/>
          </a:xfrm>
          <a:prstGeom prst="rect">
            <a:avLst/>
          </a:prstGeom>
          <a:blipFill rotWithShape="0">
            <a:blip r:embed="rId4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object 610"/>
          <p:cNvSpPr/>
          <p:nvPr/>
        </p:nvSpPr>
        <p:spPr>
          <a:xfrm>
            <a:off x="7543080" y="3521160"/>
            <a:ext cx="192600" cy="192600"/>
          </a:xfrm>
          <a:prstGeom prst="rect">
            <a:avLst/>
          </a:prstGeom>
          <a:blipFill rotWithShape="0">
            <a:blip r:embed="rId4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object 611"/>
          <p:cNvSpPr/>
          <p:nvPr/>
        </p:nvSpPr>
        <p:spPr>
          <a:xfrm>
            <a:off x="6265800" y="2853360"/>
            <a:ext cx="671400" cy="2880"/>
          </a:xfrm>
          <a:custGeom>
            <a:avLst/>
            <a:gdLst/>
            <a:ahLst/>
            <a:rect l="l" t="t" r="r" b="b"/>
            <a:pathLst>
              <a:path w="503554" h="2539">
                <a:moveTo>
                  <a:pt x="0" y="0"/>
                </a:moveTo>
                <a:lnTo>
                  <a:pt x="503047" y="2540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object 612"/>
          <p:cNvSpPr/>
          <p:nvPr/>
        </p:nvSpPr>
        <p:spPr>
          <a:xfrm>
            <a:off x="6928560" y="3402360"/>
            <a:ext cx="1063800" cy="6120"/>
          </a:xfrm>
          <a:custGeom>
            <a:avLst/>
            <a:gdLst/>
            <a:ahLst/>
            <a:rect l="l" t="t" r="r" b="b"/>
            <a:pathLst>
              <a:path w="798195" h="5080">
                <a:moveTo>
                  <a:pt x="0" y="0"/>
                </a:moveTo>
                <a:lnTo>
                  <a:pt x="797940" y="4952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9" name="object 613"/>
          <p:cNvSpPr/>
          <p:nvPr/>
        </p:nvSpPr>
        <p:spPr>
          <a:xfrm>
            <a:off x="6928920" y="2856240"/>
            <a:ext cx="360" cy="543600"/>
          </a:xfrm>
          <a:custGeom>
            <a:avLst/>
            <a:gdLst/>
            <a:ahLst/>
            <a:rect l="l" t="t" r="r" b="b"/>
            <a:pathLst>
              <a:path w="0" h="408305">
                <a:moveTo>
                  <a:pt x="0" y="408051"/>
                </a:moveTo>
                <a:lnTo>
                  <a:pt x="0" y="0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0" name="object 614"/>
          <p:cNvSpPr/>
          <p:nvPr/>
        </p:nvSpPr>
        <p:spPr>
          <a:xfrm>
            <a:off x="6417360" y="2661480"/>
            <a:ext cx="194400" cy="192600"/>
          </a:xfrm>
          <a:prstGeom prst="rect">
            <a:avLst/>
          </a:prstGeom>
          <a:blipFill rotWithShape="0">
            <a:blip r:embed="rId4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object 615"/>
          <p:cNvSpPr/>
          <p:nvPr/>
        </p:nvSpPr>
        <p:spPr>
          <a:xfrm>
            <a:off x="7543080" y="2645280"/>
            <a:ext cx="192600" cy="192600"/>
          </a:xfrm>
          <a:prstGeom prst="rect">
            <a:avLst/>
          </a:prstGeom>
          <a:blipFill rotWithShape="0">
            <a:blip r:embed="rId4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object 616"/>
          <p:cNvSpPr/>
          <p:nvPr/>
        </p:nvSpPr>
        <p:spPr>
          <a:xfrm>
            <a:off x="6643080" y="3362760"/>
            <a:ext cx="192600" cy="192600"/>
          </a:xfrm>
          <a:prstGeom prst="rect">
            <a:avLst/>
          </a:prstGeom>
          <a:blipFill rotWithShape="0">
            <a:blip r:embed="rId4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3" name="Shape 12"/>
          <p:cNvSpPr/>
          <p:nvPr/>
        </p:nvSpPr>
        <p:spPr>
          <a:xfrm>
            <a:off x="3162240" y="1634040"/>
            <a:ext cx="2449440" cy="89604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Todas las porciones tienen el mismo peso</a:t>
            </a:r>
            <a:endParaRPr b="0" lang="es-CO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B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g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215" name="object 617"/>
          <p:cNvSpPr/>
          <p:nvPr/>
        </p:nvSpPr>
        <p:spPr>
          <a:xfrm>
            <a:off x="932040" y="333108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6" name="object 618"/>
          <p:cNvSpPr/>
          <p:nvPr/>
        </p:nvSpPr>
        <p:spPr>
          <a:xfrm>
            <a:off x="885240" y="203472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object 619"/>
          <p:cNvSpPr/>
          <p:nvPr/>
        </p:nvSpPr>
        <p:spPr>
          <a:xfrm>
            <a:off x="1408680" y="2324160"/>
            <a:ext cx="192600" cy="19440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object 620"/>
          <p:cNvSpPr/>
          <p:nvPr/>
        </p:nvSpPr>
        <p:spPr>
          <a:xfrm>
            <a:off x="2438640" y="2931840"/>
            <a:ext cx="194400" cy="1944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object 621"/>
          <p:cNvSpPr/>
          <p:nvPr/>
        </p:nvSpPr>
        <p:spPr>
          <a:xfrm>
            <a:off x="1997640" y="2891520"/>
            <a:ext cx="192600" cy="19260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object 622"/>
          <p:cNvSpPr/>
          <p:nvPr/>
        </p:nvSpPr>
        <p:spPr>
          <a:xfrm>
            <a:off x="1924560" y="2466720"/>
            <a:ext cx="192600" cy="19260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object 623"/>
          <p:cNvSpPr/>
          <p:nvPr/>
        </p:nvSpPr>
        <p:spPr>
          <a:xfrm>
            <a:off x="2275920" y="2651400"/>
            <a:ext cx="192600" cy="19260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object 624"/>
          <p:cNvSpPr/>
          <p:nvPr/>
        </p:nvSpPr>
        <p:spPr>
          <a:xfrm>
            <a:off x="1761840" y="3035520"/>
            <a:ext cx="192600" cy="19440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object 625"/>
          <p:cNvSpPr/>
          <p:nvPr/>
        </p:nvSpPr>
        <p:spPr>
          <a:xfrm>
            <a:off x="1676880" y="2149560"/>
            <a:ext cx="192600" cy="19260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object 626"/>
          <p:cNvSpPr/>
          <p:nvPr/>
        </p:nvSpPr>
        <p:spPr>
          <a:xfrm>
            <a:off x="1193040" y="2129400"/>
            <a:ext cx="194400" cy="192600"/>
          </a:xfrm>
          <a:prstGeom prst="rect">
            <a:avLst/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object 627"/>
          <p:cNvSpPr/>
          <p:nvPr/>
        </p:nvSpPr>
        <p:spPr>
          <a:xfrm>
            <a:off x="973800" y="2549880"/>
            <a:ext cx="192600" cy="192600"/>
          </a:xfrm>
          <a:prstGeom prst="rect">
            <a:avLst/>
          </a:pr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object 628"/>
          <p:cNvSpPr/>
          <p:nvPr/>
        </p:nvSpPr>
        <p:spPr>
          <a:xfrm>
            <a:off x="1016280" y="3053880"/>
            <a:ext cx="192600" cy="192600"/>
          </a:xfrm>
          <a:prstGeom prst="rect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object 629"/>
          <p:cNvSpPr/>
          <p:nvPr/>
        </p:nvSpPr>
        <p:spPr>
          <a:xfrm>
            <a:off x="1122120" y="3193920"/>
            <a:ext cx="192600" cy="194400"/>
          </a:xfrm>
          <a:prstGeom prst="rect">
            <a:avLst/>
          </a:pr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object 630"/>
          <p:cNvSpPr/>
          <p:nvPr/>
        </p:nvSpPr>
        <p:spPr>
          <a:xfrm>
            <a:off x="1282320" y="2783520"/>
            <a:ext cx="192600" cy="192600"/>
          </a:xfrm>
          <a:prstGeom prst="rect">
            <a:avLst/>
          </a:pr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object 631"/>
          <p:cNvSpPr/>
          <p:nvPr/>
        </p:nvSpPr>
        <p:spPr>
          <a:xfrm>
            <a:off x="1621800" y="2667960"/>
            <a:ext cx="194400" cy="192600"/>
          </a:xfrm>
          <a:prstGeom prst="rect">
            <a:avLst/>
          </a:pr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object 632"/>
          <p:cNvSpPr/>
          <p:nvPr/>
        </p:nvSpPr>
        <p:spPr>
          <a:xfrm>
            <a:off x="1981800" y="3051720"/>
            <a:ext cx="192600" cy="19260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object 633"/>
          <p:cNvSpPr/>
          <p:nvPr/>
        </p:nvSpPr>
        <p:spPr>
          <a:xfrm>
            <a:off x="1548720" y="3169800"/>
            <a:ext cx="192600" cy="194400"/>
          </a:xfrm>
          <a:prstGeom prst="rect">
            <a:avLst/>
          </a:pr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object 634"/>
          <p:cNvSpPr/>
          <p:nvPr/>
        </p:nvSpPr>
        <p:spPr>
          <a:xfrm>
            <a:off x="1274040" y="2501280"/>
            <a:ext cx="192600" cy="192600"/>
          </a:xfrm>
          <a:prstGeom prst="rect">
            <a:avLst/>
          </a:prstGeom>
          <a:blipFill rotWithShape="0">
            <a:blip r:embed="rId1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object 635"/>
          <p:cNvSpPr/>
          <p:nvPr/>
        </p:nvSpPr>
        <p:spPr>
          <a:xfrm>
            <a:off x="1631880" y="2452320"/>
            <a:ext cx="192600" cy="192600"/>
          </a:xfrm>
          <a:prstGeom prst="rect">
            <a:avLst/>
          </a:prstGeom>
          <a:blipFill rotWithShape="0">
            <a:blip r:embed="rId1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object 636"/>
          <p:cNvSpPr/>
          <p:nvPr/>
        </p:nvSpPr>
        <p:spPr>
          <a:xfrm>
            <a:off x="2213280" y="3175560"/>
            <a:ext cx="192600" cy="192600"/>
          </a:xfrm>
          <a:prstGeom prst="rect">
            <a:avLst/>
          </a:prstGeom>
          <a:blipFill rotWithShape="0">
            <a:blip r:embed="rId1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object 637"/>
          <p:cNvSpPr/>
          <p:nvPr/>
        </p:nvSpPr>
        <p:spPr>
          <a:xfrm>
            <a:off x="1087560" y="2316600"/>
            <a:ext cx="192600" cy="192600"/>
          </a:xfrm>
          <a:prstGeom prst="rect">
            <a:avLst/>
          </a:prstGeom>
          <a:blipFill rotWithShape="0">
            <a:blip r:embed="rId1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object 638"/>
          <p:cNvSpPr/>
          <p:nvPr/>
        </p:nvSpPr>
        <p:spPr>
          <a:xfrm>
            <a:off x="2213280" y="2300040"/>
            <a:ext cx="192600" cy="194400"/>
          </a:xfrm>
          <a:prstGeom prst="rect">
            <a:avLst/>
          </a:prstGeom>
          <a:blipFill rotWithShape="0">
            <a:blip r:embed="rId2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7" name="object 639"/>
          <p:cNvSpPr/>
          <p:nvPr/>
        </p:nvSpPr>
        <p:spPr>
          <a:xfrm>
            <a:off x="1311120" y="3017160"/>
            <a:ext cx="192600" cy="192600"/>
          </a:xfrm>
          <a:prstGeom prst="rect">
            <a:avLst/>
          </a:prstGeom>
          <a:blipFill rotWithShape="0">
            <a:blip r:embed="rId2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8" name="object 640"/>
          <p:cNvSpPr/>
          <p:nvPr/>
        </p:nvSpPr>
        <p:spPr>
          <a:xfrm>
            <a:off x="6422040" y="2080440"/>
            <a:ext cx="1729800" cy="981720"/>
          </a:xfrm>
          <a:custGeom>
            <a:avLst/>
            <a:gdLst/>
            <a:ah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object 641"/>
          <p:cNvSpPr/>
          <p:nvPr/>
        </p:nvSpPr>
        <p:spPr>
          <a:xfrm>
            <a:off x="6424200" y="2496960"/>
            <a:ext cx="1726920" cy="890640"/>
          </a:xfrm>
          <a:custGeom>
            <a:avLst/>
            <a:gdLst/>
            <a:ah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object 642"/>
          <p:cNvSpPr/>
          <p:nvPr/>
        </p:nvSpPr>
        <p:spPr>
          <a:xfrm>
            <a:off x="6423480" y="333324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object 643"/>
          <p:cNvSpPr/>
          <p:nvPr/>
        </p:nvSpPr>
        <p:spPr>
          <a:xfrm>
            <a:off x="6374520" y="203688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object 644"/>
          <p:cNvSpPr/>
          <p:nvPr/>
        </p:nvSpPr>
        <p:spPr>
          <a:xfrm>
            <a:off x="6899760" y="2326680"/>
            <a:ext cx="113400" cy="115200"/>
          </a:xfrm>
          <a:prstGeom prst="rect">
            <a:avLst/>
          </a:prstGeom>
          <a:blipFill rotWithShape="0">
            <a:blip r:embed="rId2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object 645"/>
          <p:cNvSpPr/>
          <p:nvPr/>
        </p:nvSpPr>
        <p:spPr>
          <a:xfrm>
            <a:off x="7930440" y="2936160"/>
            <a:ext cx="113400" cy="113400"/>
          </a:xfrm>
          <a:prstGeom prst="rect">
            <a:avLst/>
          </a:prstGeom>
          <a:blipFill rotWithShape="0">
            <a:blip r:embed="rId2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object 646"/>
          <p:cNvSpPr/>
          <p:nvPr/>
        </p:nvSpPr>
        <p:spPr>
          <a:xfrm>
            <a:off x="7489080" y="2893680"/>
            <a:ext cx="113400" cy="113400"/>
          </a:xfrm>
          <a:prstGeom prst="rect">
            <a:avLst/>
          </a:prstGeom>
          <a:blipFill rotWithShape="0">
            <a:blip r:embed="rId2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object 647"/>
          <p:cNvSpPr/>
          <p:nvPr/>
        </p:nvSpPr>
        <p:spPr>
          <a:xfrm>
            <a:off x="7415640" y="2468880"/>
            <a:ext cx="113400" cy="113400"/>
          </a:xfrm>
          <a:prstGeom prst="rect">
            <a:avLst/>
          </a:prstGeom>
          <a:blipFill rotWithShape="0">
            <a:blip r:embed="rId2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object 648"/>
          <p:cNvSpPr/>
          <p:nvPr/>
        </p:nvSpPr>
        <p:spPr>
          <a:xfrm>
            <a:off x="7767720" y="2653560"/>
            <a:ext cx="113400" cy="113400"/>
          </a:xfrm>
          <a:prstGeom prst="rect">
            <a:avLst/>
          </a:prstGeom>
          <a:blipFill rotWithShape="0">
            <a:blip r:embed="rId2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7" name="object 649"/>
          <p:cNvSpPr/>
          <p:nvPr/>
        </p:nvSpPr>
        <p:spPr>
          <a:xfrm>
            <a:off x="7253640" y="3037680"/>
            <a:ext cx="304200" cy="304200"/>
          </a:xfrm>
          <a:prstGeom prst="rect">
            <a:avLst/>
          </a:prstGeom>
          <a:blipFill rotWithShape="0">
            <a:blip r:embed="rId2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8" name="object 650"/>
          <p:cNvSpPr/>
          <p:nvPr/>
        </p:nvSpPr>
        <p:spPr>
          <a:xfrm>
            <a:off x="7166160" y="2152080"/>
            <a:ext cx="115200" cy="113400"/>
          </a:xfrm>
          <a:prstGeom prst="rect">
            <a:avLst/>
          </a:prstGeom>
          <a:blipFill rotWithShape="0">
            <a:blip r:embed="rId2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9" name="object 651"/>
          <p:cNvSpPr/>
          <p:nvPr/>
        </p:nvSpPr>
        <p:spPr>
          <a:xfrm>
            <a:off x="6684480" y="2131200"/>
            <a:ext cx="113400" cy="113400"/>
          </a:xfrm>
          <a:prstGeom prst="rect">
            <a:avLst/>
          </a:prstGeom>
          <a:blipFill rotWithShape="0">
            <a:blip r:embed="rId2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0" name="object 652"/>
          <p:cNvSpPr/>
          <p:nvPr/>
        </p:nvSpPr>
        <p:spPr>
          <a:xfrm>
            <a:off x="6464880" y="2552400"/>
            <a:ext cx="113400" cy="113400"/>
          </a:xfrm>
          <a:prstGeom prst="rect">
            <a:avLst/>
          </a:prstGeom>
          <a:blipFill rotWithShape="0">
            <a:blip r:embed="rId3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object 653"/>
          <p:cNvSpPr/>
          <p:nvPr/>
        </p:nvSpPr>
        <p:spPr>
          <a:xfrm>
            <a:off x="6507360" y="3056400"/>
            <a:ext cx="113400" cy="115200"/>
          </a:xfrm>
          <a:prstGeom prst="rect">
            <a:avLst/>
          </a:prstGeom>
          <a:blipFill rotWithShape="0">
            <a:blip r:embed="rId3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object 654"/>
          <p:cNvSpPr/>
          <p:nvPr/>
        </p:nvSpPr>
        <p:spPr>
          <a:xfrm>
            <a:off x="6613200" y="3196440"/>
            <a:ext cx="113400" cy="115200"/>
          </a:xfrm>
          <a:prstGeom prst="rect">
            <a:avLst/>
          </a:prstGeom>
          <a:blipFill rotWithShape="0">
            <a:blip r:embed="rId3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object 655"/>
          <p:cNvSpPr/>
          <p:nvPr/>
        </p:nvSpPr>
        <p:spPr>
          <a:xfrm>
            <a:off x="6773760" y="2785680"/>
            <a:ext cx="113400" cy="115200"/>
          </a:xfrm>
          <a:prstGeom prst="rect">
            <a:avLst/>
          </a:prstGeom>
          <a:blipFill rotWithShape="0">
            <a:blip r:embed="rId3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4" name="object 656"/>
          <p:cNvSpPr/>
          <p:nvPr/>
        </p:nvSpPr>
        <p:spPr>
          <a:xfrm>
            <a:off x="7113240" y="2669760"/>
            <a:ext cx="304200" cy="302400"/>
          </a:xfrm>
          <a:prstGeom prst="rect">
            <a:avLst/>
          </a:prstGeom>
          <a:blipFill rotWithShape="0">
            <a:blip r:embed="rId3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object 657"/>
          <p:cNvSpPr/>
          <p:nvPr/>
        </p:nvSpPr>
        <p:spPr>
          <a:xfrm>
            <a:off x="7472880" y="3053880"/>
            <a:ext cx="113400" cy="113400"/>
          </a:xfrm>
          <a:prstGeom prst="rect">
            <a:avLst/>
          </a:prstGeom>
          <a:blipFill rotWithShape="0">
            <a:blip r:embed="rId3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6" name="object 658"/>
          <p:cNvSpPr/>
          <p:nvPr/>
        </p:nvSpPr>
        <p:spPr>
          <a:xfrm>
            <a:off x="7039800" y="3173760"/>
            <a:ext cx="113400" cy="113400"/>
          </a:xfrm>
          <a:prstGeom prst="rect">
            <a:avLst/>
          </a:prstGeom>
          <a:blipFill rotWithShape="0">
            <a:blip r:embed="rId3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object 659"/>
          <p:cNvSpPr/>
          <p:nvPr/>
        </p:nvSpPr>
        <p:spPr>
          <a:xfrm>
            <a:off x="6765840" y="2503440"/>
            <a:ext cx="302400" cy="304200"/>
          </a:xfrm>
          <a:prstGeom prst="rect">
            <a:avLst/>
          </a:prstGeom>
          <a:blipFill rotWithShape="0">
            <a:blip r:embed="rId3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8" name="object 660"/>
          <p:cNvSpPr/>
          <p:nvPr/>
        </p:nvSpPr>
        <p:spPr>
          <a:xfrm>
            <a:off x="7123320" y="2454480"/>
            <a:ext cx="113400" cy="115200"/>
          </a:xfrm>
          <a:prstGeom prst="rect">
            <a:avLst/>
          </a:prstGeom>
          <a:blipFill rotWithShape="0">
            <a:blip r:embed="rId3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object 661"/>
          <p:cNvSpPr/>
          <p:nvPr/>
        </p:nvSpPr>
        <p:spPr>
          <a:xfrm>
            <a:off x="7702200" y="3178080"/>
            <a:ext cx="115200" cy="113400"/>
          </a:xfrm>
          <a:prstGeom prst="rect">
            <a:avLst/>
          </a:prstGeom>
          <a:blipFill rotWithShape="0">
            <a:blip r:embed="rId3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object 662"/>
          <p:cNvSpPr/>
          <p:nvPr/>
        </p:nvSpPr>
        <p:spPr>
          <a:xfrm>
            <a:off x="6425280" y="2510280"/>
            <a:ext cx="671400" cy="2880"/>
          </a:xfrm>
          <a:custGeom>
            <a:avLst/>
            <a:gdLst/>
            <a:ah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1" name="object 663"/>
          <p:cNvSpPr/>
          <p:nvPr/>
        </p:nvSpPr>
        <p:spPr>
          <a:xfrm>
            <a:off x="7087680" y="3059280"/>
            <a:ext cx="1063800" cy="6120"/>
          </a:xfrm>
          <a:custGeom>
            <a:avLst/>
            <a:gdLst/>
            <a:ah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object 664"/>
          <p:cNvSpPr/>
          <p:nvPr/>
        </p:nvSpPr>
        <p:spPr>
          <a:xfrm>
            <a:off x="7088040" y="2514600"/>
            <a:ext cx="360" cy="543600"/>
          </a:xfrm>
          <a:custGeom>
            <a:avLst/>
            <a:gdLst/>
            <a:ahLst/>
            <a:rect l="l" t="t" r="r" b="b"/>
            <a:pathLst>
              <a:path w="0"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object 665"/>
          <p:cNvSpPr/>
          <p:nvPr/>
        </p:nvSpPr>
        <p:spPr>
          <a:xfrm>
            <a:off x="6578640" y="2318400"/>
            <a:ext cx="304200" cy="304200"/>
          </a:xfrm>
          <a:prstGeom prst="rect">
            <a:avLst/>
          </a:prstGeom>
          <a:blipFill rotWithShape="0">
            <a:blip r:embed="rId4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object 666"/>
          <p:cNvSpPr/>
          <p:nvPr/>
        </p:nvSpPr>
        <p:spPr>
          <a:xfrm>
            <a:off x="7702200" y="2302200"/>
            <a:ext cx="115200" cy="115200"/>
          </a:xfrm>
          <a:prstGeom prst="rect">
            <a:avLst/>
          </a:prstGeom>
          <a:blipFill rotWithShape="0">
            <a:blip r:embed="rId4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object 667"/>
          <p:cNvSpPr/>
          <p:nvPr/>
        </p:nvSpPr>
        <p:spPr>
          <a:xfrm>
            <a:off x="6802200" y="3019320"/>
            <a:ext cx="113400" cy="115200"/>
          </a:xfrm>
          <a:prstGeom prst="rect">
            <a:avLst/>
          </a:prstGeom>
          <a:blipFill rotWithShape="0">
            <a:blip r:embed="rId4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6" name="object 668"/>
          <p:cNvSpPr/>
          <p:nvPr/>
        </p:nvSpPr>
        <p:spPr>
          <a:xfrm>
            <a:off x="3103200" y="2349000"/>
            <a:ext cx="654120" cy="723240"/>
          </a:xfrm>
          <a:custGeom>
            <a:avLst/>
            <a:gdLst/>
            <a:ah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object 669"/>
          <p:cNvSpPr/>
          <p:nvPr/>
        </p:nvSpPr>
        <p:spPr>
          <a:xfrm>
            <a:off x="3942720" y="2330280"/>
            <a:ext cx="1303560" cy="831960"/>
          </a:xfrm>
          <a:prstGeom prst="rect">
            <a:avLst/>
          </a:prstGeom>
          <a:blipFill rotWithShape="0">
            <a:blip r:embed="rId4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object 670"/>
          <p:cNvSpPr/>
          <p:nvPr/>
        </p:nvSpPr>
        <p:spPr>
          <a:xfrm>
            <a:off x="3944880" y="2332440"/>
            <a:ext cx="1229040" cy="75816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object 671"/>
          <p:cNvSpPr/>
          <p:nvPr/>
        </p:nvSpPr>
        <p:spPr>
          <a:xfrm>
            <a:off x="3944880" y="2332440"/>
            <a:ext cx="1228680" cy="75780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object 672"/>
          <p:cNvSpPr/>
          <p:nvPr/>
        </p:nvSpPr>
        <p:spPr>
          <a:xfrm>
            <a:off x="4210560" y="2482560"/>
            <a:ext cx="833040" cy="239760"/>
          </a:xfrm>
          <a:prstGeom prst="rect">
            <a:avLst/>
          </a:prstGeom>
          <a:blipFill rotWithShape="0">
            <a:blip r:embed="rId4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1" name="object 673"/>
          <p:cNvSpPr/>
          <p:nvPr/>
        </p:nvSpPr>
        <p:spPr>
          <a:xfrm>
            <a:off x="4168080" y="2685600"/>
            <a:ext cx="871560" cy="239760"/>
          </a:xfrm>
          <a:prstGeom prst="rect">
            <a:avLst/>
          </a:prstGeom>
          <a:blipFill rotWithShape="0">
            <a:blip r:embed="rId4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2" name="object 674"/>
          <p:cNvSpPr/>
          <p:nvPr/>
        </p:nvSpPr>
        <p:spPr>
          <a:xfrm>
            <a:off x="5363640" y="2349000"/>
            <a:ext cx="652320" cy="723240"/>
          </a:xfrm>
          <a:custGeom>
            <a:avLst/>
            <a:gdLst/>
            <a:ah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Shape 13"/>
          <p:cNvSpPr/>
          <p:nvPr/>
        </p:nvSpPr>
        <p:spPr>
          <a:xfrm>
            <a:off x="8417160" y="2324160"/>
            <a:ext cx="2562840" cy="84672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Configuración de los pesos con base en los resultados del modelo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1274" name="Shape 14"/>
          <p:cNvSpPr/>
          <p:nvPr/>
        </p:nvSpPr>
        <p:spPr>
          <a:xfrm>
            <a:off x="3420000" y="1263960"/>
            <a:ext cx="2449440" cy="89604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Todas </a:t>
            </a: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las </a:t>
            </a: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porcione</a:t>
            </a: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s tienen </a:t>
            </a: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el mismo </a:t>
            </a: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peso</a:t>
            </a:r>
            <a:endParaRPr b="0" lang="es-CO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B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g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276" name="object 675"/>
          <p:cNvSpPr/>
          <p:nvPr/>
        </p:nvSpPr>
        <p:spPr>
          <a:xfrm>
            <a:off x="1228320" y="305568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object 676"/>
          <p:cNvSpPr/>
          <p:nvPr/>
        </p:nvSpPr>
        <p:spPr>
          <a:xfrm>
            <a:off x="1181520" y="175932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object 677"/>
          <p:cNvSpPr/>
          <p:nvPr/>
        </p:nvSpPr>
        <p:spPr>
          <a:xfrm>
            <a:off x="1704960" y="2048760"/>
            <a:ext cx="192600" cy="19440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object 678"/>
          <p:cNvSpPr/>
          <p:nvPr/>
        </p:nvSpPr>
        <p:spPr>
          <a:xfrm>
            <a:off x="2734920" y="2656440"/>
            <a:ext cx="194400" cy="1944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object 679"/>
          <p:cNvSpPr/>
          <p:nvPr/>
        </p:nvSpPr>
        <p:spPr>
          <a:xfrm>
            <a:off x="2293920" y="2616120"/>
            <a:ext cx="192600" cy="19260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object 680"/>
          <p:cNvSpPr/>
          <p:nvPr/>
        </p:nvSpPr>
        <p:spPr>
          <a:xfrm>
            <a:off x="2220840" y="2191320"/>
            <a:ext cx="192600" cy="19260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object 681"/>
          <p:cNvSpPr/>
          <p:nvPr/>
        </p:nvSpPr>
        <p:spPr>
          <a:xfrm>
            <a:off x="2572200" y="2376000"/>
            <a:ext cx="192600" cy="19260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object 682"/>
          <p:cNvSpPr/>
          <p:nvPr/>
        </p:nvSpPr>
        <p:spPr>
          <a:xfrm>
            <a:off x="2058120" y="2760120"/>
            <a:ext cx="192600" cy="19440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object 683"/>
          <p:cNvSpPr/>
          <p:nvPr/>
        </p:nvSpPr>
        <p:spPr>
          <a:xfrm>
            <a:off x="1973160" y="1874160"/>
            <a:ext cx="192600" cy="19260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object 684"/>
          <p:cNvSpPr/>
          <p:nvPr/>
        </p:nvSpPr>
        <p:spPr>
          <a:xfrm>
            <a:off x="1489320" y="1854000"/>
            <a:ext cx="194400" cy="192600"/>
          </a:xfrm>
          <a:prstGeom prst="rect">
            <a:avLst/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object 685"/>
          <p:cNvSpPr/>
          <p:nvPr/>
        </p:nvSpPr>
        <p:spPr>
          <a:xfrm>
            <a:off x="1270080" y="2274480"/>
            <a:ext cx="192600" cy="192600"/>
          </a:xfrm>
          <a:prstGeom prst="rect">
            <a:avLst/>
          </a:pr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object 686"/>
          <p:cNvSpPr/>
          <p:nvPr/>
        </p:nvSpPr>
        <p:spPr>
          <a:xfrm>
            <a:off x="1312560" y="2778480"/>
            <a:ext cx="192600" cy="192600"/>
          </a:xfrm>
          <a:prstGeom prst="rect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object 687"/>
          <p:cNvSpPr/>
          <p:nvPr/>
        </p:nvSpPr>
        <p:spPr>
          <a:xfrm>
            <a:off x="1418400" y="2918520"/>
            <a:ext cx="192600" cy="194400"/>
          </a:xfrm>
          <a:prstGeom prst="rect">
            <a:avLst/>
          </a:pr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object 688"/>
          <p:cNvSpPr/>
          <p:nvPr/>
        </p:nvSpPr>
        <p:spPr>
          <a:xfrm>
            <a:off x="1578600" y="2508120"/>
            <a:ext cx="192600" cy="192600"/>
          </a:xfrm>
          <a:prstGeom prst="rect">
            <a:avLst/>
          </a:pr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object 689"/>
          <p:cNvSpPr/>
          <p:nvPr/>
        </p:nvSpPr>
        <p:spPr>
          <a:xfrm>
            <a:off x="1918080" y="2392560"/>
            <a:ext cx="194400" cy="192600"/>
          </a:xfrm>
          <a:prstGeom prst="rect">
            <a:avLst/>
          </a:pr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object 690"/>
          <p:cNvSpPr/>
          <p:nvPr/>
        </p:nvSpPr>
        <p:spPr>
          <a:xfrm>
            <a:off x="2278080" y="2776320"/>
            <a:ext cx="192600" cy="19260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2" name="object 691"/>
          <p:cNvSpPr/>
          <p:nvPr/>
        </p:nvSpPr>
        <p:spPr>
          <a:xfrm>
            <a:off x="1845000" y="2894400"/>
            <a:ext cx="192600" cy="194400"/>
          </a:xfrm>
          <a:prstGeom prst="rect">
            <a:avLst/>
          </a:pr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object 692"/>
          <p:cNvSpPr/>
          <p:nvPr/>
        </p:nvSpPr>
        <p:spPr>
          <a:xfrm>
            <a:off x="1570320" y="2225880"/>
            <a:ext cx="192600" cy="192600"/>
          </a:xfrm>
          <a:prstGeom prst="rect">
            <a:avLst/>
          </a:prstGeom>
          <a:blipFill rotWithShape="0">
            <a:blip r:embed="rId1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object 693"/>
          <p:cNvSpPr/>
          <p:nvPr/>
        </p:nvSpPr>
        <p:spPr>
          <a:xfrm>
            <a:off x="1928160" y="2176920"/>
            <a:ext cx="192600" cy="192600"/>
          </a:xfrm>
          <a:prstGeom prst="rect">
            <a:avLst/>
          </a:prstGeom>
          <a:blipFill rotWithShape="0">
            <a:blip r:embed="rId1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object 694"/>
          <p:cNvSpPr/>
          <p:nvPr/>
        </p:nvSpPr>
        <p:spPr>
          <a:xfrm>
            <a:off x="2509560" y="2900160"/>
            <a:ext cx="192600" cy="192600"/>
          </a:xfrm>
          <a:prstGeom prst="rect">
            <a:avLst/>
          </a:prstGeom>
          <a:blipFill rotWithShape="0">
            <a:blip r:embed="rId1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object 695"/>
          <p:cNvSpPr/>
          <p:nvPr/>
        </p:nvSpPr>
        <p:spPr>
          <a:xfrm>
            <a:off x="1383840" y="2041200"/>
            <a:ext cx="192600" cy="192600"/>
          </a:xfrm>
          <a:prstGeom prst="rect">
            <a:avLst/>
          </a:prstGeom>
          <a:blipFill rotWithShape="0">
            <a:blip r:embed="rId1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object 696"/>
          <p:cNvSpPr/>
          <p:nvPr/>
        </p:nvSpPr>
        <p:spPr>
          <a:xfrm>
            <a:off x="2509560" y="2024640"/>
            <a:ext cx="192600" cy="194400"/>
          </a:xfrm>
          <a:prstGeom prst="rect">
            <a:avLst/>
          </a:prstGeom>
          <a:blipFill rotWithShape="0">
            <a:blip r:embed="rId2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object 697"/>
          <p:cNvSpPr/>
          <p:nvPr/>
        </p:nvSpPr>
        <p:spPr>
          <a:xfrm>
            <a:off x="1607400" y="2741760"/>
            <a:ext cx="192600" cy="192600"/>
          </a:xfrm>
          <a:prstGeom prst="rect">
            <a:avLst/>
          </a:prstGeom>
          <a:blipFill rotWithShape="0">
            <a:blip r:embed="rId2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object 698"/>
          <p:cNvSpPr/>
          <p:nvPr/>
        </p:nvSpPr>
        <p:spPr>
          <a:xfrm>
            <a:off x="1209960" y="473616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0" name="object 699"/>
          <p:cNvSpPr/>
          <p:nvPr/>
        </p:nvSpPr>
        <p:spPr>
          <a:xfrm>
            <a:off x="1163520" y="343980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object 700"/>
          <p:cNvSpPr/>
          <p:nvPr/>
        </p:nvSpPr>
        <p:spPr>
          <a:xfrm>
            <a:off x="1686600" y="3729240"/>
            <a:ext cx="113400" cy="113400"/>
          </a:xfrm>
          <a:prstGeom prst="rect">
            <a:avLst/>
          </a:prstGeom>
          <a:blipFill rotWithShape="0">
            <a:blip r:embed="rId2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object 701"/>
          <p:cNvSpPr/>
          <p:nvPr/>
        </p:nvSpPr>
        <p:spPr>
          <a:xfrm>
            <a:off x="2718720" y="4336920"/>
            <a:ext cx="113400" cy="113400"/>
          </a:xfrm>
          <a:prstGeom prst="rect">
            <a:avLst/>
          </a:prstGeom>
          <a:blipFill rotWithShape="0">
            <a:blip r:embed="rId2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3" name="object 702"/>
          <p:cNvSpPr/>
          <p:nvPr/>
        </p:nvSpPr>
        <p:spPr>
          <a:xfrm>
            <a:off x="2275920" y="4296600"/>
            <a:ext cx="113400" cy="113400"/>
          </a:xfrm>
          <a:prstGeom prst="rect">
            <a:avLst/>
          </a:prstGeom>
          <a:blipFill rotWithShape="0">
            <a:blip r:embed="rId2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4" name="object 703"/>
          <p:cNvSpPr/>
          <p:nvPr/>
        </p:nvSpPr>
        <p:spPr>
          <a:xfrm>
            <a:off x="2202840" y="3871800"/>
            <a:ext cx="113400" cy="113400"/>
          </a:xfrm>
          <a:prstGeom prst="rect">
            <a:avLst/>
          </a:prstGeom>
          <a:blipFill rotWithShape="0">
            <a:blip r:embed="rId2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5" name="object 704"/>
          <p:cNvSpPr/>
          <p:nvPr/>
        </p:nvSpPr>
        <p:spPr>
          <a:xfrm>
            <a:off x="2554200" y="4056480"/>
            <a:ext cx="113400" cy="113400"/>
          </a:xfrm>
          <a:prstGeom prst="rect">
            <a:avLst/>
          </a:prstGeom>
          <a:blipFill rotWithShape="0">
            <a:blip r:embed="rId2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6" name="object 705"/>
          <p:cNvSpPr/>
          <p:nvPr/>
        </p:nvSpPr>
        <p:spPr>
          <a:xfrm>
            <a:off x="2040120" y="4440600"/>
            <a:ext cx="304200" cy="304200"/>
          </a:xfrm>
          <a:prstGeom prst="rect">
            <a:avLst/>
          </a:prstGeom>
          <a:blipFill rotWithShape="0">
            <a:blip r:embed="rId2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7" name="object 706"/>
          <p:cNvSpPr/>
          <p:nvPr/>
        </p:nvSpPr>
        <p:spPr>
          <a:xfrm>
            <a:off x="1954800" y="3552480"/>
            <a:ext cx="113400" cy="113400"/>
          </a:xfrm>
          <a:prstGeom prst="rect">
            <a:avLst/>
          </a:prstGeom>
          <a:blipFill rotWithShape="0">
            <a:blip r:embed="rId2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object 707"/>
          <p:cNvSpPr/>
          <p:nvPr/>
        </p:nvSpPr>
        <p:spPr>
          <a:xfrm>
            <a:off x="1473120" y="3534480"/>
            <a:ext cx="113400" cy="113400"/>
          </a:xfrm>
          <a:prstGeom prst="rect">
            <a:avLst/>
          </a:prstGeom>
          <a:blipFill rotWithShape="0">
            <a:blip r:embed="rId2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object 708"/>
          <p:cNvSpPr/>
          <p:nvPr/>
        </p:nvSpPr>
        <p:spPr>
          <a:xfrm>
            <a:off x="1251720" y="3954960"/>
            <a:ext cx="113400" cy="113400"/>
          </a:xfrm>
          <a:prstGeom prst="rect">
            <a:avLst/>
          </a:prstGeom>
          <a:blipFill rotWithShape="0">
            <a:blip r:embed="rId3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object 709"/>
          <p:cNvSpPr/>
          <p:nvPr/>
        </p:nvSpPr>
        <p:spPr>
          <a:xfrm>
            <a:off x="1294560" y="4458960"/>
            <a:ext cx="113400" cy="113400"/>
          </a:xfrm>
          <a:prstGeom prst="rect">
            <a:avLst/>
          </a:prstGeom>
          <a:blipFill rotWithShape="0">
            <a:blip r:embed="rId3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1" name="object 710"/>
          <p:cNvSpPr/>
          <p:nvPr/>
        </p:nvSpPr>
        <p:spPr>
          <a:xfrm>
            <a:off x="1400040" y="4599000"/>
            <a:ext cx="113400" cy="113400"/>
          </a:xfrm>
          <a:prstGeom prst="rect">
            <a:avLst/>
          </a:prstGeom>
          <a:blipFill rotWithShape="0">
            <a:blip r:embed="rId3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object 711"/>
          <p:cNvSpPr/>
          <p:nvPr/>
        </p:nvSpPr>
        <p:spPr>
          <a:xfrm>
            <a:off x="1560600" y="4188600"/>
            <a:ext cx="115200" cy="113400"/>
          </a:xfrm>
          <a:prstGeom prst="rect">
            <a:avLst/>
          </a:prstGeom>
          <a:blipFill rotWithShape="0">
            <a:blip r:embed="rId3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3" name="object 712"/>
          <p:cNvSpPr/>
          <p:nvPr/>
        </p:nvSpPr>
        <p:spPr>
          <a:xfrm>
            <a:off x="1901880" y="4070880"/>
            <a:ext cx="302400" cy="304200"/>
          </a:xfrm>
          <a:prstGeom prst="rect">
            <a:avLst/>
          </a:prstGeom>
          <a:blipFill rotWithShape="0">
            <a:blip r:embed="rId3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4" name="object 713"/>
          <p:cNvSpPr/>
          <p:nvPr/>
        </p:nvSpPr>
        <p:spPr>
          <a:xfrm>
            <a:off x="2259360" y="4455000"/>
            <a:ext cx="113400" cy="115200"/>
          </a:xfrm>
          <a:prstGeom prst="rect">
            <a:avLst/>
          </a:prstGeom>
          <a:blipFill rotWithShape="0">
            <a:blip r:embed="rId3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5" name="object 714"/>
          <p:cNvSpPr/>
          <p:nvPr/>
        </p:nvSpPr>
        <p:spPr>
          <a:xfrm>
            <a:off x="1827000" y="4574880"/>
            <a:ext cx="113400" cy="113400"/>
          </a:xfrm>
          <a:prstGeom prst="rect">
            <a:avLst/>
          </a:prstGeom>
          <a:blipFill rotWithShape="0">
            <a:blip r:embed="rId3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6" name="object 715"/>
          <p:cNvSpPr/>
          <p:nvPr/>
        </p:nvSpPr>
        <p:spPr>
          <a:xfrm>
            <a:off x="1552320" y="3906360"/>
            <a:ext cx="304200" cy="304200"/>
          </a:xfrm>
          <a:prstGeom prst="rect">
            <a:avLst/>
          </a:prstGeom>
          <a:blipFill rotWithShape="0">
            <a:blip r:embed="rId3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7" name="object 716"/>
          <p:cNvSpPr/>
          <p:nvPr/>
        </p:nvSpPr>
        <p:spPr>
          <a:xfrm>
            <a:off x="1910160" y="3857400"/>
            <a:ext cx="113400" cy="113400"/>
          </a:xfrm>
          <a:prstGeom prst="rect">
            <a:avLst/>
          </a:prstGeom>
          <a:blipFill rotWithShape="0">
            <a:blip r:embed="rId3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object 717"/>
          <p:cNvSpPr/>
          <p:nvPr/>
        </p:nvSpPr>
        <p:spPr>
          <a:xfrm>
            <a:off x="2491200" y="4578840"/>
            <a:ext cx="113400" cy="113400"/>
          </a:xfrm>
          <a:prstGeom prst="rect">
            <a:avLst/>
          </a:prstGeom>
          <a:blipFill rotWithShape="0">
            <a:blip r:embed="rId3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object 718"/>
          <p:cNvSpPr/>
          <p:nvPr/>
        </p:nvSpPr>
        <p:spPr>
          <a:xfrm>
            <a:off x="1365480" y="3719160"/>
            <a:ext cx="304200" cy="304200"/>
          </a:xfrm>
          <a:prstGeom prst="rect">
            <a:avLst/>
          </a:prstGeom>
          <a:blipFill rotWithShape="0">
            <a:blip r:embed="rId4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object 719"/>
          <p:cNvSpPr/>
          <p:nvPr/>
        </p:nvSpPr>
        <p:spPr>
          <a:xfrm>
            <a:off x="2491200" y="3705120"/>
            <a:ext cx="113400" cy="113400"/>
          </a:xfrm>
          <a:prstGeom prst="rect">
            <a:avLst/>
          </a:prstGeom>
          <a:blipFill rotWithShape="0">
            <a:blip r:embed="rId4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object 720"/>
          <p:cNvSpPr/>
          <p:nvPr/>
        </p:nvSpPr>
        <p:spPr>
          <a:xfrm>
            <a:off x="1588680" y="4422240"/>
            <a:ext cx="115200" cy="113400"/>
          </a:xfrm>
          <a:prstGeom prst="rect">
            <a:avLst/>
          </a:prstGeom>
          <a:blipFill rotWithShape="0">
            <a:blip r:embed="rId4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object 721"/>
          <p:cNvSpPr/>
          <p:nvPr/>
        </p:nvSpPr>
        <p:spPr>
          <a:xfrm>
            <a:off x="7098480" y="3479400"/>
            <a:ext cx="1367640" cy="1296720"/>
          </a:xfrm>
          <a:custGeom>
            <a:avLst/>
            <a:gdLst/>
            <a:ahLst/>
            <a:rect l="l" t="t" r="r" b="b"/>
            <a:pathLst>
              <a:path w="1026160" h="972820">
                <a:moveTo>
                  <a:pt x="1023617" y="516889"/>
                </a:moveTo>
                <a:lnTo>
                  <a:pt x="394588" y="516889"/>
                </a:lnTo>
                <a:lnTo>
                  <a:pt x="395071" y="575234"/>
                </a:lnTo>
                <a:lnTo>
                  <a:pt x="395707" y="628553"/>
                </a:lnTo>
                <a:lnTo>
                  <a:pt x="396428" y="678170"/>
                </a:lnTo>
                <a:lnTo>
                  <a:pt x="397161" y="725411"/>
                </a:lnTo>
                <a:lnTo>
                  <a:pt x="397835" y="771599"/>
                </a:lnTo>
                <a:lnTo>
                  <a:pt x="398380" y="818058"/>
                </a:lnTo>
                <a:lnTo>
                  <a:pt x="398724" y="866114"/>
                </a:lnTo>
                <a:lnTo>
                  <a:pt x="398796" y="917090"/>
                </a:lnTo>
                <a:lnTo>
                  <a:pt x="398525" y="972311"/>
                </a:lnTo>
                <a:lnTo>
                  <a:pt x="1021841" y="967866"/>
                </a:lnTo>
                <a:lnTo>
                  <a:pt x="1023617" y="516889"/>
                </a:lnTo>
                <a:close/>
              </a:path>
              <a:path w="1026160" h="972820">
                <a:moveTo>
                  <a:pt x="1025651" y="0"/>
                </a:moveTo>
                <a:lnTo>
                  <a:pt x="0" y="0"/>
                </a:lnTo>
                <a:lnTo>
                  <a:pt x="0" y="535304"/>
                </a:lnTo>
                <a:lnTo>
                  <a:pt x="394588" y="516889"/>
                </a:lnTo>
                <a:lnTo>
                  <a:pt x="1023617" y="516889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object 722"/>
          <p:cNvSpPr/>
          <p:nvPr/>
        </p:nvSpPr>
        <p:spPr>
          <a:xfrm>
            <a:off x="6738840" y="3483360"/>
            <a:ext cx="906480" cy="1306440"/>
          </a:xfrm>
          <a:custGeom>
            <a:avLst/>
            <a:gdLst/>
            <a:ah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object 723"/>
          <p:cNvSpPr/>
          <p:nvPr/>
        </p:nvSpPr>
        <p:spPr>
          <a:xfrm>
            <a:off x="6738120" y="473220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5" name="object 724"/>
          <p:cNvSpPr/>
          <p:nvPr/>
        </p:nvSpPr>
        <p:spPr>
          <a:xfrm>
            <a:off x="6688800" y="343800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6" name="object 725"/>
          <p:cNvSpPr/>
          <p:nvPr/>
        </p:nvSpPr>
        <p:spPr>
          <a:xfrm>
            <a:off x="7212240" y="3727440"/>
            <a:ext cx="115200" cy="113400"/>
          </a:xfrm>
          <a:prstGeom prst="rect">
            <a:avLst/>
          </a:prstGeom>
          <a:blipFill rotWithShape="0">
            <a:blip r:embed="rId4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7" name="object 726"/>
          <p:cNvSpPr/>
          <p:nvPr/>
        </p:nvSpPr>
        <p:spPr>
          <a:xfrm>
            <a:off x="8244720" y="4335120"/>
            <a:ext cx="113400" cy="113400"/>
          </a:xfrm>
          <a:prstGeom prst="rect">
            <a:avLst/>
          </a:prstGeom>
          <a:blipFill rotWithShape="0">
            <a:blip r:embed="rId4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8" name="object 727"/>
          <p:cNvSpPr/>
          <p:nvPr/>
        </p:nvSpPr>
        <p:spPr>
          <a:xfrm>
            <a:off x="7801920" y="4292280"/>
            <a:ext cx="115200" cy="115200"/>
          </a:xfrm>
          <a:prstGeom prst="rect">
            <a:avLst/>
          </a:prstGeom>
          <a:blipFill rotWithShape="0">
            <a:blip r:embed="rId4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9" name="object 728"/>
          <p:cNvSpPr/>
          <p:nvPr/>
        </p:nvSpPr>
        <p:spPr>
          <a:xfrm>
            <a:off x="7730640" y="3867480"/>
            <a:ext cx="113400" cy="115200"/>
          </a:xfrm>
          <a:prstGeom prst="rect">
            <a:avLst/>
          </a:prstGeom>
          <a:blipFill rotWithShape="0">
            <a:blip r:embed="rId4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0" name="object 729"/>
          <p:cNvSpPr/>
          <p:nvPr/>
        </p:nvSpPr>
        <p:spPr>
          <a:xfrm>
            <a:off x="8080200" y="4052880"/>
            <a:ext cx="115200" cy="115200"/>
          </a:xfrm>
          <a:prstGeom prst="rect">
            <a:avLst/>
          </a:prstGeom>
          <a:blipFill rotWithShape="0">
            <a:blip r:embed="rId4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1" name="object 730"/>
          <p:cNvSpPr/>
          <p:nvPr/>
        </p:nvSpPr>
        <p:spPr>
          <a:xfrm>
            <a:off x="7586280" y="4438800"/>
            <a:ext cx="304200" cy="304200"/>
          </a:xfrm>
          <a:prstGeom prst="rect">
            <a:avLst/>
          </a:prstGeom>
          <a:blipFill rotWithShape="0">
            <a:blip r:embed="rId4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object 731"/>
          <p:cNvSpPr/>
          <p:nvPr/>
        </p:nvSpPr>
        <p:spPr>
          <a:xfrm>
            <a:off x="7480440" y="3550680"/>
            <a:ext cx="113400" cy="113400"/>
          </a:xfrm>
          <a:prstGeom prst="rect">
            <a:avLst/>
          </a:prstGeom>
          <a:blipFill rotWithShape="0">
            <a:blip r:embed="rId4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object 732"/>
          <p:cNvSpPr/>
          <p:nvPr/>
        </p:nvSpPr>
        <p:spPr>
          <a:xfrm>
            <a:off x="6999120" y="3532320"/>
            <a:ext cx="113400" cy="113400"/>
          </a:xfrm>
          <a:prstGeom prst="rect">
            <a:avLst/>
          </a:prstGeom>
          <a:blipFill rotWithShape="0">
            <a:blip r:embed="rId5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4" name="object 733"/>
          <p:cNvSpPr/>
          <p:nvPr/>
        </p:nvSpPr>
        <p:spPr>
          <a:xfrm>
            <a:off x="6777360" y="3951000"/>
            <a:ext cx="115200" cy="115200"/>
          </a:xfrm>
          <a:prstGeom prst="rect">
            <a:avLst/>
          </a:prstGeom>
          <a:blipFill rotWithShape="0">
            <a:blip r:embed="rId5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5" name="object 734"/>
          <p:cNvSpPr/>
          <p:nvPr/>
        </p:nvSpPr>
        <p:spPr>
          <a:xfrm>
            <a:off x="6820200" y="4456800"/>
            <a:ext cx="115200" cy="113400"/>
          </a:xfrm>
          <a:prstGeom prst="rect">
            <a:avLst/>
          </a:prstGeom>
          <a:blipFill rotWithShape="0">
            <a:blip r:embed="rId5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6" name="object 735"/>
          <p:cNvSpPr/>
          <p:nvPr/>
        </p:nvSpPr>
        <p:spPr>
          <a:xfrm>
            <a:off x="6925680" y="4597200"/>
            <a:ext cx="115200" cy="113400"/>
          </a:xfrm>
          <a:prstGeom prst="rect">
            <a:avLst/>
          </a:prstGeom>
          <a:blipFill rotWithShape="0">
            <a:blip r:embed="rId5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7" name="object 736"/>
          <p:cNvSpPr/>
          <p:nvPr/>
        </p:nvSpPr>
        <p:spPr>
          <a:xfrm>
            <a:off x="7088400" y="4186800"/>
            <a:ext cx="113400" cy="113400"/>
          </a:xfrm>
          <a:prstGeom prst="rect">
            <a:avLst/>
          </a:prstGeom>
          <a:blipFill rotWithShape="0">
            <a:blip r:embed="rId5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8" name="object 737"/>
          <p:cNvSpPr/>
          <p:nvPr/>
        </p:nvSpPr>
        <p:spPr>
          <a:xfrm>
            <a:off x="7785360" y="4453200"/>
            <a:ext cx="115200" cy="113400"/>
          </a:xfrm>
          <a:prstGeom prst="rect">
            <a:avLst/>
          </a:prstGeom>
          <a:blipFill rotWithShape="0">
            <a:blip r:embed="rId5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9" name="object 738"/>
          <p:cNvSpPr/>
          <p:nvPr/>
        </p:nvSpPr>
        <p:spPr>
          <a:xfrm>
            <a:off x="7354440" y="4572720"/>
            <a:ext cx="113400" cy="113400"/>
          </a:xfrm>
          <a:prstGeom prst="rect">
            <a:avLst/>
          </a:prstGeom>
          <a:blipFill rotWithShape="0">
            <a:blip r:embed="rId5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0" name="object 739"/>
          <p:cNvSpPr/>
          <p:nvPr/>
        </p:nvSpPr>
        <p:spPr>
          <a:xfrm>
            <a:off x="7088400" y="3904560"/>
            <a:ext cx="304200" cy="304200"/>
          </a:xfrm>
          <a:prstGeom prst="rect">
            <a:avLst/>
          </a:prstGeom>
          <a:blipFill rotWithShape="0">
            <a:blip r:embed="rId5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1" name="object 740"/>
          <p:cNvSpPr/>
          <p:nvPr/>
        </p:nvSpPr>
        <p:spPr>
          <a:xfrm>
            <a:off x="7437960" y="3855600"/>
            <a:ext cx="113400" cy="113400"/>
          </a:xfrm>
          <a:prstGeom prst="rect">
            <a:avLst/>
          </a:prstGeom>
          <a:blipFill rotWithShape="0">
            <a:blip r:embed="rId5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2" name="object 741"/>
          <p:cNvSpPr/>
          <p:nvPr/>
        </p:nvSpPr>
        <p:spPr>
          <a:xfrm>
            <a:off x="8016840" y="4577040"/>
            <a:ext cx="113400" cy="113400"/>
          </a:xfrm>
          <a:prstGeom prst="rect">
            <a:avLst/>
          </a:prstGeom>
          <a:blipFill rotWithShape="0">
            <a:blip r:embed="rId5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3" name="object 742"/>
          <p:cNvSpPr/>
          <p:nvPr/>
        </p:nvSpPr>
        <p:spPr>
          <a:xfrm>
            <a:off x="7658280" y="4195800"/>
            <a:ext cx="360" cy="589680"/>
          </a:xfrm>
          <a:custGeom>
            <a:avLst/>
            <a:gdLst/>
            <a:ahLst/>
            <a:rect l="l" t="t" r="r" b="b"/>
            <a:pathLst>
              <a:path w="0"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4" name="object 743"/>
          <p:cNvSpPr/>
          <p:nvPr/>
        </p:nvSpPr>
        <p:spPr>
          <a:xfrm>
            <a:off x="7113600" y="3480840"/>
            <a:ext cx="2880" cy="736560"/>
          </a:xfrm>
          <a:custGeom>
            <a:avLst/>
            <a:gdLst/>
            <a:ah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5" name="object 744"/>
          <p:cNvSpPr/>
          <p:nvPr/>
        </p:nvSpPr>
        <p:spPr>
          <a:xfrm>
            <a:off x="6882840" y="3717360"/>
            <a:ext cx="304200" cy="304200"/>
          </a:xfrm>
          <a:prstGeom prst="rect">
            <a:avLst/>
          </a:prstGeom>
          <a:blipFill rotWithShape="0">
            <a:blip r:embed="rId6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6" name="object 745"/>
          <p:cNvSpPr/>
          <p:nvPr/>
        </p:nvSpPr>
        <p:spPr>
          <a:xfrm>
            <a:off x="8016840" y="3702960"/>
            <a:ext cx="113400" cy="113400"/>
          </a:xfrm>
          <a:prstGeom prst="rect">
            <a:avLst/>
          </a:prstGeom>
          <a:blipFill rotWithShape="0">
            <a:blip r:embed="rId6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7" name="object 746"/>
          <p:cNvSpPr/>
          <p:nvPr/>
        </p:nvSpPr>
        <p:spPr>
          <a:xfrm>
            <a:off x="7116840" y="4420440"/>
            <a:ext cx="113400" cy="113400"/>
          </a:xfrm>
          <a:prstGeom prst="rect">
            <a:avLst/>
          </a:prstGeom>
          <a:blipFill rotWithShape="0">
            <a:blip r:embed="rId6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8" name="object 747"/>
          <p:cNvSpPr/>
          <p:nvPr/>
        </p:nvSpPr>
        <p:spPr>
          <a:xfrm>
            <a:off x="7119720" y="4185720"/>
            <a:ext cx="557280" cy="10800"/>
          </a:xfrm>
          <a:custGeom>
            <a:avLst/>
            <a:gdLst/>
            <a:ah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9" name="object 748"/>
          <p:cNvSpPr/>
          <p:nvPr/>
        </p:nvSpPr>
        <p:spPr>
          <a:xfrm>
            <a:off x="7407000" y="4087440"/>
            <a:ext cx="304200" cy="304200"/>
          </a:xfrm>
          <a:prstGeom prst="rect">
            <a:avLst/>
          </a:prstGeom>
          <a:blipFill rotWithShape="0">
            <a:blip r:embed="rId6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0" name="object 749"/>
          <p:cNvSpPr/>
          <p:nvPr/>
        </p:nvSpPr>
        <p:spPr>
          <a:xfrm>
            <a:off x="3428640" y="3751920"/>
            <a:ext cx="652320" cy="723240"/>
          </a:xfrm>
          <a:custGeom>
            <a:avLst/>
            <a:gdLst/>
            <a:ah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1" name="object 750"/>
          <p:cNvSpPr/>
          <p:nvPr/>
        </p:nvSpPr>
        <p:spPr>
          <a:xfrm>
            <a:off x="4267440" y="3731400"/>
            <a:ext cx="1303560" cy="831960"/>
          </a:xfrm>
          <a:prstGeom prst="rect">
            <a:avLst/>
          </a:prstGeom>
          <a:blipFill rotWithShape="0">
            <a:blip r:embed="rId6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2" name="object 751"/>
          <p:cNvSpPr/>
          <p:nvPr/>
        </p:nvSpPr>
        <p:spPr>
          <a:xfrm>
            <a:off x="4269600" y="3733560"/>
            <a:ext cx="1229040" cy="75780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3" name="object 752"/>
          <p:cNvSpPr/>
          <p:nvPr/>
        </p:nvSpPr>
        <p:spPr>
          <a:xfrm>
            <a:off x="4269600" y="3733560"/>
            <a:ext cx="1228680" cy="75816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object 753"/>
          <p:cNvSpPr/>
          <p:nvPr/>
        </p:nvSpPr>
        <p:spPr>
          <a:xfrm>
            <a:off x="4534920" y="3885120"/>
            <a:ext cx="833040" cy="239760"/>
          </a:xfrm>
          <a:prstGeom prst="rect">
            <a:avLst/>
          </a:prstGeom>
          <a:blipFill rotWithShape="0">
            <a:blip r:embed="rId6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5" name="object 754"/>
          <p:cNvSpPr/>
          <p:nvPr/>
        </p:nvSpPr>
        <p:spPr>
          <a:xfrm>
            <a:off x="4492080" y="4088160"/>
            <a:ext cx="871560" cy="239760"/>
          </a:xfrm>
          <a:prstGeom prst="rect">
            <a:avLst/>
          </a:prstGeom>
          <a:blipFill rotWithShape="0">
            <a:blip r:embed="rId6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6" name="object 755"/>
          <p:cNvSpPr/>
          <p:nvPr/>
        </p:nvSpPr>
        <p:spPr>
          <a:xfrm>
            <a:off x="5686200" y="3751920"/>
            <a:ext cx="654120" cy="723240"/>
          </a:xfrm>
          <a:custGeom>
            <a:avLst/>
            <a:gdLst/>
            <a:ah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7" name="object 756"/>
          <p:cNvSpPr/>
          <p:nvPr/>
        </p:nvSpPr>
        <p:spPr>
          <a:xfrm>
            <a:off x="6718320" y="1805040"/>
            <a:ext cx="1729800" cy="981720"/>
          </a:xfrm>
          <a:custGeom>
            <a:avLst/>
            <a:gdLst/>
            <a:ah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8" name="object 757"/>
          <p:cNvSpPr/>
          <p:nvPr/>
        </p:nvSpPr>
        <p:spPr>
          <a:xfrm>
            <a:off x="6720480" y="2221560"/>
            <a:ext cx="1726920" cy="890640"/>
          </a:xfrm>
          <a:custGeom>
            <a:avLst/>
            <a:gdLst/>
            <a:ah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9" name="object 758"/>
          <p:cNvSpPr/>
          <p:nvPr/>
        </p:nvSpPr>
        <p:spPr>
          <a:xfrm>
            <a:off x="6719760" y="305784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object 759"/>
          <p:cNvSpPr/>
          <p:nvPr/>
        </p:nvSpPr>
        <p:spPr>
          <a:xfrm>
            <a:off x="6670800" y="176148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1" name="object 760"/>
          <p:cNvSpPr/>
          <p:nvPr/>
        </p:nvSpPr>
        <p:spPr>
          <a:xfrm>
            <a:off x="6721560" y="2234880"/>
            <a:ext cx="671400" cy="2880"/>
          </a:xfrm>
          <a:custGeom>
            <a:avLst/>
            <a:gdLst/>
            <a:ah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2" name="object 761"/>
          <p:cNvSpPr/>
          <p:nvPr/>
        </p:nvSpPr>
        <p:spPr>
          <a:xfrm>
            <a:off x="7383960" y="2783880"/>
            <a:ext cx="1063800" cy="6120"/>
          </a:xfrm>
          <a:custGeom>
            <a:avLst/>
            <a:gdLst/>
            <a:ah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3" name="object 762"/>
          <p:cNvSpPr/>
          <p:nvPr/>
        </p:nvSpPr>
        <p:spPr>
          <a:xfrm>
            <a:off x="7384320" y="2239200"/>
            <a:ext cx="360" cy="543600"/>
          </a:xfrm>
          <a:custGeom>
            <a:avLst/>
            <a:gdLst/>
            <a:ahLst/>
            <a:rect l="l" t="t" r="r" b="b"/>
            <a:pathLst>
              <a:path w="0"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4" name="object 763"/>
          <p:cNvSpPr/>
          <p:nvPr/>
        </p:nvSpPr>
        <p:spPr>
          <a:xfrm>
            <a:off x="2846160" y="2994480"/>
            <a:ext cx="3770280" cy="716760"/>
          </a:xfrm>
          <a:custGeom>
            <a:avLst/>
            <a:gdLst/>
            <a:ah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5" name="object 764"/>
          <p:cNvSpPr/>
          <p:nvPr/>
        </p:nvSpPr>
        <p:spPr>
          <a:xfrm>
            <a:off x="3399480" y="2073600"/>
            <a:ext cx="654120" cy="723240"/>
          </a:xfrm>
          <a:custGeom>
            <a:avLst/>
            <a:gdLst/>
            <a:ah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6" name="object 765"/>
          <p:cNvSpPr/>
          <p:nvPr/>
        </p:nvSpPr>
        <p:spPr>
          <a:xfrm>
            <a:off x="4239000" y="2054880"/>
            <a:ext cx="1303560" cy="831960"/>
          </a:xfrm>
          <a:prstGeom prst="rect">
            <a:avLst/>
          </a:prstGeom>
          <a:blipFill rotWithShape="0">
            <a:blip r:embed="rId6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7" name="object 766"/>
          <p:cNvSpPr/>
          <p:nvPr/>
        </p:nvSpPr>
        <p:spPr>
          <a:xfrm>
            <a:off x="4241160" y="2057040"/>
            <a:ext cx="1229040" cy="75816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8" name="object 767"/>
          <p:cNvSpPr/>
          <p:nvPr/>
        </p:nvSpPr>
        <p:spPr>
          <a:xfrm>
            <a:off x="4241160" y="2057040"/>
            <a:ext cx="1228680" cy="75780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9" name="object 768"/>
          <p:cNvSpPr/>
          <p:nvPr/>
        </p:nvSpPr>
        <p:spPr>
          <a:xfrm>
            <a:off x="4506840" y="2207160"/>
            <a:ext cx="833040" cy="239760"/>
          </a:xfrm>
          <a:prstGeom prst="rect">
            <a:avLst/>
          </a:prstGeom>
          <a:blipFill rotWithShape="0">
            <a:blip r:embed="rId6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0" name="object 769"/>
          <p:cNvSpPr/>
          <p:nvPr/>
        </p:nvSpPr>
        <p:spPr>
          <a:xfrm>
            <a:off x="4464360" y="2410200"/>
            <a:ext cx="871560" cy="239760"/>
          </a:xfrm>
          <a:prstGeom prst="rect">
            <a:avLst/>
          </a:prstGeom>
          <a:blipFill rotWithShape="0">
            <a:blip r:embed="rId6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1" name="object 770"/>
          <p:cNvSpPr/>
          <p:nvPr/>
        </p:nvSpPr>
        <p:spPr>
          <a:xfrm>
            <a:off x="5659920" y="2073600"/>
            <a:ext cx="652320" cy="723240"/>
          </a:xfrm>
          <a:custGeom>
            <a:avLst/>
            <a:gdLst/>
            <a:ah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2" name="Shape 15"/>
          <p:cNvSpPr/>
          <p:nvPr/>
        </p:nvSpPr>
        <p:spPr>
          <a:xfrm>
            <a:off x="3630960" y="4654440"/>
            <a:ext cx="2449440" cy="84888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El siguiente modelo ve el peso de las porciones de datos</a:t>
            </a:r>
            <a:endParaRPr b="0" lang="es-CO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B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g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374" name="object 771"/>
          <p:cNvSpPr/>
          <p:nvPr/>
        </p:nvSpPr>
        <p:spPr>
          <a:xfrm>
            <a:off x="1228320" y="305568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5" name="object 772"/>
          <p:cNvSpPr/>
          <p:nvPr/>
        </p:nvSpPr>
        <p:spPr>
          <a:xfrm>
            <a:off x="1181520" y="175932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6" name="object 773"/>
          <p:cNvSpPr/>
          <p:nvPr/>
        </p:nvSpPr>
        <p:spPr>
          <a:xfrm>
            <a:off x="1704960" y="2048760"/>
            <a:ext cx="192600" cy="19440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object 774"/>
          <p:cNvSpPr/>
          <p:nvPr/>
        </p:nvSpPr>
        <p:spPr>
          <a:xfrm>
            <a:off x="2734920" y="2656440"/>
            <a:ext cx="194400" cy="1944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object 775"/>
          <p:cNvSpPr/>
          <p:nvPr/>
        </p:nvSpPr>
        <p:spPr>
          <a:xfrm>
            <a:off x="2293920" y="2616120"/>
            <a:ext cx="192600" cy="19260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9" name="object 776"/>
          <p:cNvSpPr/>
          <p:nvPr/>
        </p:nvSpPr>
        <p:spPr>
          <a:xfrm>
            <a:off x="2220840" y="2191320"/>
            <a:ext cx="192600" cy="19260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object 777"/>
          <p:cNvSpPr/>
          <p:nvPr/>
        </p:nvSpPr>
        <p:spPr>
          <a:xfrm>
            <a:off x="2572200" y="2376000"/>
            <a:ext cx="192600" cy="19260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object 778"/>
          <p:cNvSpPr/>
          <p:nvPr/>
        </p:nvSpPr>
        <p:spPr>
          <a:xfrm>
            <a:off x="2058120" y="2760120"/>
            <a:ext cx="192600" cy="19440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object 779"/>
          <p:cNvSpPr/>
          <p:nvPr/>
        </p:nvSpPr>
        <p:spPr>
          <a:xfrm>
            <a:off x="1973160" y="1874160"/>
            <a:ext cx="192600" cy="19260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object 780"/>
          <p:cNvSpPr/>
          <p:nvPr/>
        </p:nvSpPr>
        <p:spPr>
          <a:xfrm>
            <a:off x="1489320" y="1854000"/>
            <a:ext cx="194400" cy="192600"/>
          </a:xfrm>
          <a:prstGeom prst="rect">
            <a:avLst/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4" name="object 781"/>
          <p:cNvSpPr/>
          <p:nvPr/>
        </p:nvSpPr>
        <p:spPr>
          <a:xfrm>
            <a:off x="1270080" y="2274480"/>
            <a:ext cx="192600" cy="192600"/>
          </a:xfrm>
          <a:prstGeom prst="rect">
            <a:avLst/>
          </a:pr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5" name="object 782"/>
          <p:cNvSpPr/>
          <p:nvPr/>
        </p:nvSpPr>
        <p:spPr>
          <a:xfrm>
            <a:off x="1312560" y="2778480"/>
            <a:ext cx="192600" cy="192600"/>
          </a:xfrm>
          <a:prstGeom prst="rect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6" name="object 783"/>
          <p:cNvSpPr/>
          <p:nvPr/>
        </p:nvSpPr>
        <p:spPr>
          <a:xfrm>
            <a:off x="1418400" y="2918520"/>
            <a:ext cx="192600" cy="194400"/>
          </a:xfrm>
          <a:prstGeom prst="rect">
            <a:avLst/>
          </a:pr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7" name="object 784"/>
          <p:cNvSpPr/>
          <p:nvPr/>
        </p:nvSpPr>
        <p:spPr>
          <a:xfrm>
            <a:off x="1578600" y="2508120"/>
            <a:ext cx="192600" cy="192600"/>
          </a:xfrm>
          <a:prstGeom prst="rect">
            <a:avLst/>
          </a:pr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8" name="object 785"/>
          <p:cNvSpPr/>
          <p:nvPr/>
        </p:nvSpPr>
        <p:spPr>
          <a:xfrm>
            <a:off x="1918080" y="2392560"/>
            <a:ext cx="194400" cy="192600"/>
          </a:xfrm>
          <a:prstGeom prst="rect">
            <a:avLst/>
          </a:pr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9" name="object 786"/>
          <p:cNvSpPr/>
          <p:nvPr/>
        </p:nvSpPr>
        <p:spPr>
          <a:xfrm>
            <a:off x="2278080" y="2776320"/>
            <a:ext cx="192600" cy="19260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0" name="object 787"/>
          <p:cNvSpPr/>
          <p:nvPr/>
        </p:nvSpPr>
        <p:spPr>
          <a:xfrm>
            <a:off x="1845000" y="2894400"/>
            <a:ext cx="192600" cy="194400"/>
          </a:xfrm>
          <a:prstGeom prst="rect">
            <a:avLst/>
          </a:pr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1" name="object 788"/>
          <p:cNvSpPr/>
          <p:nvPr/>
        </p:nvSpPr>
        <p:spPr>
          <a:xfrm>
            <a:off x="1570320" y="2225880"/>
            <a:ext cx="192600" cy="192600"/>
          </a:xfrm>
          <a:prstGeom prst="rect">
            <a:avLst/>
          </a:prstGeom>
          <a:blipFill rotWithShape="0">
            <a:blip r:embed="rId1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2" name="object 789"/>
          <p:cNvSpPr/>
          <p:nvPr/>
        </p:nvSpPr>
        <p:spPr>
          <a:xfrm>
            <a:off x="1928160" y="2176920"/>
            <a:ext cx="192600" cy="192600"/>
          </a:xfrm>
          <a:prstGeom prst="rect">
            <a:avLst/>
          </a:prstGeom>
          <a:blipFill rotWithShape="0">
            <a:blip r:embed="rId1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3" name="object 790"/>
          <p:cNvSpPr/>
          <p:nvPr/>
        </p:nvSpPr>
        <p:spPr>
          <a:xfrm>
            <a:off x="2509560" y="2900160"/>
            <a:ext cx="192600" cy="192600"/>
          </a:xfrm>
          <a:prstGeom prst="rect">
            <a:avLst/>
          </a:prstGeom>
          <a:blipFill rotWithShape="0">
            <a:blip r:embed="rId1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4" name="object 791"/>
          <p:cNvSpPr/>
          <p:nvPr/>
        </p:nvSpPr>
        <p:spPr>
          <a:xfrm>
            <a:off x="1383840" y="2041200"/>
            <a:ext cx="192600" cy="192600"/>
          </a:xfrm>
          <a:prstGeom prst="rect">
            <a:avLst/>
          </a:prstGeom>
          <a:blipFill rotWithShape="0">
            <a:blip r:embed="rId1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5" name="object 792"/>
          <p:cNvSpPr/>
          <p:nvPr/>
        </p:nvSpPr>
        <p:spPr>
          <a:xfrm>
            <a:off x="2509560" y="2024640"/>
            <a:ext cx="192600" cy="194400"/>
          </a:xfrm>
          <a:prstGeom prst="rect">
            <a:avLst/>
          </a:prstGeom>
          <a:blipFill rotWithShape="0">
            <a:blip r:embed="rId2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6" name="object 793"/>
          <p:cNvSpPr/>
          <p:nvPr/>
        </p:nvSpPr>
        <p:spPr>
          <a:xfrm>
            <a:off x="1607400" y="2741760"/>
            <a:ext cx="192600" cy="192600"/>
          </a:xfrm>
          <a:prstGeom prst="rect">
            <a:avLst/>
          </a:prstGeom>
          <a:blipFill rotWithShape="0">
            <a:blip r:embed="rId2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7" name="object 794"/>
          <p:cNvSpPr/>
          <p:nvPr/>
        </p:nvSpPr>
        <p:spPr>
          <a:xfrm>
            <a:off x="1209960" y="473616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8" name="object 795"/>
          <p:cNvSpPr/>
          <p:nvPr/>
        </p:nvSpPr>
        <p:spPr>
          <a:xfrm>
            <a:off x="1163520" y="343980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9" name="object 796"/>
          <p:cNvSpPr/>
          <p:nvPr/>
        </p:nvSpPr>
        <p:spPr>
          <a:xfrm>
            <a:off x="1686600" y="3729240"/>
            <a:ext cx="113400" cy="113400"/>
          </a:xfrm>
          <a:prstGeom prst="rect">
            <a:avLst/>
          </a:prstGeom>
          <a:blipFill rotWithShape="0">
            <a:blip r:embed="rId2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0" name="object 797"/>
          <p:cNvSpPr/>
          <p:nvPr/>
        </p:nvSpPr>
        <p:spPr>
          <a:xfrm>
            <a:off x="2718720" y="4336920"/>
            <a:ext cx="113400" cy="113400"/>
          </a:xfrm>
          <a:prstGeom prst="rect">
            <a:avLst/>
          </a:prstGeom>
          <a:blipFill rotWithShape="0">
            <a:blip r:embed="rId2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1" name="object 798"/>
          <p:cNvSpPr/>
          <p:nvPr/>
        </p:nvSpPr>
        <p:spPr>
          <a:xfrm>
            <a:off x="2275920" y="4296600"/>
            <a:ext cx="113400" cy="113400"/>
          </a:xfrm>
          <a:prstGeom prst="rect">
            <a:avLst/>
          </a:prstGeom>
          <a:blipFill rotWithShape="0">
            <a:blip r:embed="rId2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2" name="object 799"/>
          <p:cNvSpPr/>
          <p:nvPr/>
        </p:nvSpPr>
        <p:spPr>
          <a:xfrm>
            <a:off x="2202840" y="3871800"/>
            <a:ext cx="113400" cy="113400"/>
          </a:xfrm>
          <a:prstGeom prst="rect">
            <a:avLst/>
          </a:prstGeom>
          <a:blipFill rotWithShape="0">
            <a:blip r:embed="rId2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3" name="object 800"/>
          <p:cNvSpPr/>
          <p:nvPr/>
        </p:nvSpPr>
        <p:spPr>
          <a:xfrm>
            <a:off x="2554200" y="4056480"/>
            <a:ext cx="113400" cy="113400"/>
          </a:xfrm>
          <a:prstGeom prst="rect">
            <a:avLst/>
          </a:prstGeom>
          <a:blipFill rotWithShape="0">
            <a:blip r:embed="rId2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4" name="object 801"/>
          <p:cNvSpPr/>
          <p:nvPr/>
        </p:nvSpPr>
        <p:spPr>
          <a:xfrm>
            <a:off x="2040120" y="4440600"/>
            <a:ext cx="304200" cy="304200"/>
          </a:xfrm>
          <a:prstGeom prst="rect">
            <a:avLst/>
          </a:prstGeom>
          <a:blipFill rotWithShape="0">
            <a:blip r:embed="rId2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object 802"/>
          <p:cNvSpPr/>
          <p:nvPr/>
        </p:nvSpPr>
        <p:spPr>
          <a:xfrm>
            <a:off x="1954800" y="3552480"/>
            <a:ext cx="113400" cy="113400"/>
          </a:xfrm>
          <a:prstGeom prst="rect">
            <a:avLst/>
          </a:prstGeom>
          <a:blipFill rotWithShape="0">
            <a:blip r:embed="rId2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object 803"/>
          <p:cNvSpPr/>
          <p:nvPr/>
        </p:nvSpPr>
        <p:spPr>
          <a:xfrm>
            <a:off x="1473120" y="3534480"/>
            <a:ext cx="113400" cy="113400"/>
          </a:xfrm>
          <a:prstGeom prst="rect">
            <a:avLst/>
          </a:prstGeom>
          <a:blipFill rotWithShape="0">
            <a:blip r:embed="rId2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7" name="object 804"/>
          <p:cNvSpPr/>
          <p:nvPr/>
        </p:nvSpPr>
        <p:spPr>
          <a:xfrm>
            <a:off x="1251720" y="3954960"/>
            <a:ext cx="113400" cy="113400"/>
          </a:xfrm>
          <a:prstGeom prst="rect">
            <a:avLst/>
          </a:prstGeom>
          <a:blipFill rotWithShape="0">
            <a:blip r:embed="rId3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8" name="object 805"/>
          <p:cNvSpPr/>
          <p:nvPr/>
        </p:nvSpPr>
        <p:spPr>
          <a:xfrm>
            <a:off x="1294560" y="4458960"/>
            <a:ext cx="113400" cy="113400"/>
          </a:xfrm>
          <a:prstGeom prst="rect">
            <a:avLst/>
          </a:prstGeom>
          <a:blipFill rotWithShape="0">
            <a:blip r:embed="rId3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object 806"/>
          <p:cNvSpPr/>
          <p:nvPr/>
        </p:nvSpPr>
        <p:spPr>
          <a:xfrm>
            <a:off x="1400040" y="4599000"/>
            <a:ext cx="113400" cy="113400"/>
          </a:xfrm>
          <a:prstGeom prst="rect">
            <a:avLst/>
          </a:prstGeom>
          <a:blipFill rotWithShape="0">
            <a:blip r:embed="rId3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0" name="object 807"/>
          <p:cNvSpPr/>
          <p:nvPr/>
        </p:nvSpPr>
        <p:spPr>
          <a:xfrm>
            <a:off x="1560600" y="4188600"/>
            <a:ext cx="115200" cy="113400"/>
          </a:xfrm>
          <a:prstGeom prst="rect">
            <a:avLst/>
          </a:prstGeom>
          <a:blipFill rotWithShape="0">
            <a:blip r:embed="rId3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object 808"/>
          <p:cNvSpPr/>
          <p:nvPr/>
        </p:nvSpPr>
        <p:spPr>
          <a:xfrm>
            <a:off x="1901880" y="4070880"/>
            <a:ext cx="302400" cy="304200"/>
          </a:xfrm>
          <a:prstGeom prst="rect">
            <a:avLst/>
          </a:prstGeom>
          <a:blipFill rotWithShape="0">
            <a:blip r:embed="rId3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2" name="object 809"/>
          <p:cNvSpPr/>
          <p:nvPr/>
        </p:nvSpPr>
        <p:spPr>
          <a:xfrm>
            <a:off x="2259360" y="4455000"/>
            <a:ext cx="113400" cy="115200"/>
          </a:xfrm>
          <a:prstGeom prst="rect">
            <a:avLst/>
          </a:prstGeom>
          <a:blipFill rotWithShape="0">
            <a:blip r:embed="rId3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object 810"/>
          <p:cNvSpPr/>
          <p:nvPr/>
        </p:nvSpPr>
        <p:spPr>
          <a:xfrm>
            <a:off x="1827000" y="4574880"/>
            <a:ext cx="113400" cy="113400"/>
          </a:xfrm>
          <a:prstGeom prst="rect">
            <a:avLst/>
          </a:prstGeom>
          <a:blipFill rotWithShape="0">
            <a:blip r:embed="rId3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4" name="object 811"/>
          <p:cNvSpPr/>
          <p:nvPr/>
        </p:nvSpPr>
        <p:spPr>
          <a:xfrm>
            <a:off x="1552320" y="3906360"/>
            <a:ext cx="304200" cy="304200"/>
          </a:xfrm>
          <a:prstGeom prst="rect">
            <a:avLst/>
          </a:prstGeom>
          <a:blipFill rotWithShape="0">
            <a:blip r:embed="rId3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5" name="object 812"/>
          <p:cNvSpPr/>
          <p:nvPr/>
        </p:nvSpPr>
        <p:spPr>
          <a:xfrm>
            <a:off x="1910160" y="3857400"/>
            <a:ext cx="113400" cy="113400"/>
          </a:xfrm>
          <a:prstGeom prst="rect">
            <a:avLst/>
          </a:prstGeom>
          <a:blipFill rotWithShape="0">
            <a:blip r:embed="rId3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6" name="object 813"/>
          <p:cNvSpPr/>
          <p:nvPr/>
        </p:nvSpPr>
        <p:spPr>
          <a:xfrm>
            <a:off x="2491200" y="4578840"/>
            <a:ext cx="113400" cy="113400"/>
          </a:xfrm>
          <a:prstGeom prst="rect">
            <a:avLst/>
          </a:prstGeom>
          <a:blipFill rotWithShape="0">
            <a:blip r:embed="rId3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7" name="object 814"/>
          <p:cNvSpPr/>
          <p:nvPr/>
        </p:nvSpPr>
        <p:spPr>
          <a:xfrm>
            <a:off x="1365480" y="3719160"/>
            <a:ext cx="304200" cy="304200"/>
          </a:xfrm>
          <a:prstGeom prst="rect">
            <a:avLst/>
          </a:prstGeom>
          <a:blipFill rotWithShape="0">
            <a:blip r:embed="rId4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8" name="object 815"/>
          <p:cNvSpPr/>
          <p:nvPr/>
        </p:nvSpPr>
        <p:spPr>
          <a:xfrm>
            <a:off x="2491200" y="3705120"/>
            <a:ext cx="113400" cy="113400"/>
          </a:xfrm>
          <a:prstGeom prst="rect">
            <a:avLst/>
          </a:prstGeom>
          <a:blipFill rotWithShape="0">
            <a:blip r:embed="rId4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9" name="object 816"/>
          <p:cNvSpPr/>
          <p:nvPr/>
        </p:nvSpPr>
        <p:spPr>
          <a:xfrm>
            <a:off x="1588680" y="4422240"/>
            <a:ext cx="115200" cy="113400"/>
          </a:xfrm>
          <a:prstGeom prst="rect">
            <a:avLst/>
          </a:prstGeom>
          <a:blipFill rotWithShape="0">
            <a:blip r:embed="rId4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0" name="object 817"/>
          <p:cNvSpPr/>
          <p:nvPr/>
        </p:nvSpPr>
        <p:spPr>
          <a:xfrm>
            <a:off x="7098480" y="3479400"/>
            <a:ext cx="1367640" cy="1296720"/>
          </a:xfrm>
          <a:custGeom>
            <a:avLst/>
            <a:gdLst/>
            <a:ahLst/>
            <a:rect l="l" t="t" r="r" b="b"/>
            <a:pathLst>
              <a:path w="1026160" h="972820">
                <a:moveTo>
                  <a:pt x="1023617" y="516889"/>
                </a:moveTo>
                <a:lnTo>
                  <a:pt x="394588" y="516889"/>
                </a:lnTo>
                <a:lnTo>
                  <a:pt x="395071" y="575234"/>
                </a:lnTo>
                <a:lnTo>
                  <a:pt x="395707" y="628553"/>
                </a:lnTo>
                <a:lnTo>
                  <a:pt x="396428" y="678170"/>
                </a:lnTo>
                <a:lnTo>
                  <a:pt x="397161" y="725411"/>
                </a:lnTo>
                <a:lnTo>
                  <a:pt x="397835" y="771599"/>
                </a:lnTo>
                <a:lnTo>
                  <a:pt x="398380" y="818058"/>
                </a:lnTo>
                <a:lnTo>
                  <a:pt x="398724" y="866114"/>
                </a:lnTo>
                <a:lnTo>
                  <a:pt x="398796" y="917090"/>
                </a:lnTo>
                <a:lnTo>
                  <a:pt x="398525" y="972311"/>
                </a:lnTo>
                <a:lnTo>
                  <a:pt x="1021841" y="967866"/>
                </a:lnTo>
                <a:lnTo>
                  <a:pt x="1023617" y="516889"/>
                </a:lnTo>
                <a:close/>
              </a:path>
              <a:path w="1026160" h="972820">
                <a:moveTo>
                  <a:pt x="1025651" y="0"/>
                </a:moveTo>
                <a:lnTo>
                  <a:pt x="0" y="0"/>
                </a:lnTo>
                <a:lnTo>
                  <a:pt x="0" y="535304"/>
                </a:lnTo>
                <a:lnTo>
                  <a:pt x="394588" y="516889"/>
                </a:lnTo>
                <a:lnTo>
                  <a:pt x="1023617" y="516889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1" name="object 818"/>
          <p:cNvSpPr/>
          <p:nvPr/>
        </p:nvSpPr>
        <p:spPr>
          <a:xfrm>
            <a:off x="6738840" y="3483360"/>
            <a:ext cx="906480" cy="1306440"/>
          </a:xfrm>
          <a:custGeom>
            <a:avLst/>
            <a:gdLst/>
            <a:ah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2" name="object 819"/>
          <p:cNvSpPr/>
          <p:nvPr/>
        </p:nvSpPr>
        <p:spPr>
          <a:xfrm>
            <a:off x="6738120" y="473220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3" name="object 820"/>
          <p:cNvSpPr/>
          <p:nvPr/>
        </p:nvSpPr>
        <p:spPr>
          <a:xfrm>
            <a:off x="6688800" y="343800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4" name="object 821"/>
          <p:cNvSpPr/>
          <p:nvPr/>
        </p:nvSpPr>
        <p:spPr>
          <a:xfrm>
            <a:off x="7212240" y="3727440"/>
            <a:ext cx="115200" cy="113400"/>
          </a:xfrm>
          <a:prstGeom prst="rect">
            <a:avLst/>
          </a:prstGeom>
          <a:blipFill rotWithShape="0">
            <a:blip r:embed="rId4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5" name="object 822"/>
          <p:cNvSpPr/>
          <p:nvPr/>
        </p:nvSpPr>
        <p:spPr>
          <a:xfrm>
            <a:off x="8244720" y="4335120"/>
            <a:ext cx="113400" cy="113400"/>
          </a:xfrm>
          <a:prstGeom prst="rect">
            <a:avLst/>
          </a:prstGeom>
          <a:blipFill rotWithShape="0">
            <a:blip r:embed="rId4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object 823"/>
          <p:cNvSpPr/>
          <p:nvPr/>
        </p:nvSpPr>
        <p:spPr>
          <a:xfrm>
            <a:off x="7801920" y="4292280"/>
            <a:ext cx="115200" cy="115200"/>
          </a:xfrm>
          <a:prstGeom prst="rect">
            <a:avLst/>
          </a:prstGeom>
          <a:blipFill rotWithShape="0">
            <a:blip r:embed="rId4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7" name="object 824"/>
          <p:cNvSpPr/>
          <p:nvPr/>
        </p:nvSpPr>
        <p:spPr>
          <a:xfrm>
            <a:off x="7730640" y="3867480"/>
            <a:ext cx="113400" cy="115200"/>
          </a:xfrm>
          <a:prstGeom prst="rect">
            <a:avLst/>
          </a:prstGeom>
          <a:blipFill rotWithShape="0">
            <a:blip r:embed="rId4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object 825"/>
          <p:cNvSpPr/>
          <p:nvPr/>
        </p:nvSpPr>
        <p:spPr>
          <a:xfrm>
            <a:off x="8080200" y="4052880"/>
            <a:ext cx="115200" cy="115200"/>
          </a:xfrm>
          <a:prstGeom prst="rect">
            <a:avLst/>
          </a:prstGeom>
          <a:blipFill rotWithShape="0">
            <a:blip r:embed="rId4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9" name="object 826"/>
          <p:cNvSpPr/>
          <p:nvPr/>
        </p:nvSpPr>
        <p:spPr>
          <a:xfrm>
            <a:off x="7586280" y="4438800"/>
            <a:ext cx="304200" cy="304200"/>
          </a:xfrm>
          <a:prstGeom prst="rect">
            <a:avLst/>
          </a:prstGeom>
          <a:blipFill rotWithShape="0">
            <a:blip r:embed="rId4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0" name="object 827"/>
          <p:cNvSpPr/>
          <p:nvPr/>
        </p:nvSpPr>
        <p:spPr>
          <a:xfrm>
            <a:off x="7480440" y="3550680"/>
            <a:ext cx="113400" cy="113400"/>
          </a:xfrm>
          <a:prstGeom prst="rect">
            <a:avLst/>
          </a:prstGeom>
          <a:blipFill rotWithShape="0">
            <a:blip r:embed="rId4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1" name="object 828"/>
          <p:cNvSpPr/>
          <p:nvPr/>
        </p:nvSpPr>
        <p:spPr>
          <a:xfrm>
            <a:off x="6999120" y="3532320"/>
            <a:ext cx="113400" cy="113400"/>
          </a:xfrm>
          <a:prstGeom prst="rect">
            <a:avLst/>
          </a:prstGeom>
          <a:blipFill rotWithShape="0">
            <a:blip r:embed="rId5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2" name="object 829"/>
          <p:cNvSpPr/>
          <p:nvPr/>
        </p:nvSpPr>
        <p:spPr>
          <a:xfrm>
            <a:off x="6777360" y="3951000"/>
            <a:ext cx="115200" cy="115200"/>
          </a:xfrm>
          <a:prstGeom prst="rect">
            <a:avLst/>
          </a:prstGeom>
          <a:blipFill rotWithShape="0">
            <a:blip r:embed="rId5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3" name="object 830"/>
          <p:cNvSpPr/>
          <p:nvPr/>
        </p:nvSpPr>
        <p:spPr>
          <a:xfrm>
            <a:off x="6820200" y="4456800"/>
            <a:ext cx="115200" cy="113400"/>
          </a:xfrm>
          <a:prstGeom prst="rect">
            <a:avLst/>
          </a:prstGeom>
          <a:blipFill rotWithShape="0">
            <a:blip r:embed="rId5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4" name="object 831"/>
          <p:cNvSpPr/>
          <p:nvPr/>
        </p:nvSpPr>
        <p:spPr>
          <a:xfrm>
            <a:off x="6925680" y="4597200"/>
            <a:ext cx="115200" cy="113400"/>
          </a:xfrm>
          <a:prstGeom prst="rect">
            <a:avLst/>
          </a:prstGeom>
          <a:blipFill rotWithShape="0">
            <a:blip r:embed="rId5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5" name="object 832"/>
          <p:cNvSpPr/>
          <p:nvPr/>
        </p:nvSpPr>
        <p:spPr>
          <a:xfrm>
            <a:off x="7088400" y="4186800"/>
            <a:ext cx="113400" cy="113400"/>
          </a:xfrm>
          <a:prstGeom prst="rect">
            <a:avLst/>
          </a:prstGeom>
          <a:blipFill rotWithShape="0">
            <a:blip r:embed="rId5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6" name="object 833"/>
          <p:cNvSpPr/>
          <p:nvPr/>
        </p:nvSpPr>
        <p:spPr>
          <a:xfrm>
            <a:off x="7785360" y="4453200"/>
            <a:ext cx="115200" cy="113400"/>
          </a:xfrm>
          <a:prstGeom prst="rect">
            <a:avLst/>
          </a:prstGeom>
          <a:blipFill rotWithShape="0">
            <a:blip r:embed="rId5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7" name="object 834"/>
          <p:cNvSpPr/>
          <p:nvPr/>
        </p:nvSpPr>
        <p:spPr>
          <a:xfrm>
            <a:off x="7354440" y="4572720"/>
            <a:ext cx="113400" cy="113400"/>
          </a:xfrm>
          <a:prstGeom prst="rect">
            <a:avLst/>
          </a:prstGeom>
          <a:blipFill rotWithShape="0">
            <a:blip r:embed="rId5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object 835"/>
          <p:cNvSpPr/>
          <p:nvPr/>
        </p:nvSpPr>
        <p:spPr>
          <a:xfrm>
            <a:off x="7088400" y="3904560"/>
            <a:ext cx="304200" cy="304200"/>
          </a:xfrm>
          <a:prstGeom prst="rect">
            <a:avLst/>
          </a:prstGeom>
          <a:blipFill rotWithShape="0">
            <a:blip r:embed="rId5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9" name="object 836"/>
          <p:cNvSpPr/>
          <p:nvPr/>
        </p:nvSpPr>
        <p:spPr>
          <a:xfrm>
            <a:off x="7437960" y="3855600"/>
            <a:ext cx="113400" cy="113400"/>
          </a:xfrm>
          <a:prstGeom prst="rect">
            <a:avLst/>
          </a:prstGeom>
          <a:blipFill rotWithShape="0">
            <a:blip r:embed="rId5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0" name="object 837"/>
          <p:cNvSpPr/>
          <p:nvPr/>
        </p:nvSpPr>
        <p:spPr>
          <a:xfrm>
            <a:off x="8016840" y="4577040"/>
            <a:ext cx="113400" cy="113400"/>
          </a:xfrm>
          <a:prstGeom prst="rect">
            <a:avLst/>
          </a:prstGeom>
          <a:blipFill rotWithShape="0">
            <a:blip r:embed="rId5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1" name="object 838"/>
          <p:cNvSpPr/>
          <p:nvPr/>
        </p:nvSpPr>
        <p:spPr>
          <a:xfrm>
            <a:off x="7658280" y="4195800"/>
            <a:ext cx="360" cy="589680"/>
          </a:xfrm>
          <a:custGeom>
            <a:avLst/>
            <a:gdLst/>
            <a:ahLst/>
            <a:rect l="l" t="t" r="r" b="b"/>
            <a:pathLst>
              <a:path w="0"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2" name="object 839"/>
          <p:cNvSpPr/>
          <p:nvPr/>
        </p:nvSpPr>
        <p:spPr>
          <a:xfrm>
            <a:off x="7113600" y="3480840"/>
            <a:ext cx="2880" cy="736560"/>
          </a:xfrm>
          <a:custGeom>
            <a:avLst/>
            <a:gdLst/>
            <a:ah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3" name="object 840"/>
          <p:cNvSpPr/>
          <p:nvPr/>
        </p:nvSpPr>
        <p:spPr>
          <a:xfrm>
            <a:off x="6882840" y="3717360"/>
            <a:ext cx="304200" cy="304200"/>
          </a:xfrm>
          <a:prstGeom prst="rect">
            <a:avLst/>
          </a:prstGeom>
          <a:blipFill rotWithShape="0">
            <a:blip r:embed="rId6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4" name="object 841"/>
          <p:cNvSpPr/>
          <p:nvPr/>
        </p:nvSpPr>
        <p:spPr>
          <a:xfrm>
            <a:off x="8016840" y="3702960"/>
            <a:ext cx="113400" cy="113400"/>
          </a:xfrm>
          <a:prstGeom prst="rect">
            <a:avLst/>
          </a:prstGeom>
          <a:blipFill rotWithShape="0">
            <a:blip r:embed="rId6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5" name="object 842"/>
          <p:cNvSpPr/>
          <p:nvPr/>
        </p:nvSpPr>
        <p:spPr>
          <a:xfrm>
            <a:off x="7116840" y="4420440"/>
            <a:ext cx="113400" cy="113400"/>
          </a:xfrm>
          <a:prstGeom prst="rect">
            <a:avLst/>
          </a:prstGeom>
          <a:blipFill rotWithShape="0">
            <a:blip r:embed="rId6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6" name="object 843"/>
          <p:cNvSpPr/>
          <p:nvPr/>
        </p:nvSpPr>
        <p:spPr>
          <a:xfrm>
            <a:off x="7119720" y="4185720"/>
            <a:ext cx="557280" cy="10800"/>
          </a:xfrm>
          <a:custGeom>
            <a:avLst/>
            <a:gdLst/>
            <a:ah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7" name="object 844"/>
          <p:cNvSpPr/>
          <p:nvPr/>
        </p:nvSpPr>
        <p:spPr>
          <a:xfrm>
            <a:off x="7407000" y="4087440"/>
            <a:ext cx="304200" cy="304200"/>
          </a:xfrm>
          <a:prstGeom prst="rect">
            <a:avLst/>
          </a:prstGeom>
          <a:blipFill rotWithShape="0">
            <a:blip r:embed="rId6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8" name="object 845"/>
          <p:cNvSpPr/>
          <p:nvPr/>
        </p:nvSpPr>
        <p:spPr>
          <a:xfrm>
            <a:off x="3428640" y="3751920"/>
            <a:ext cx="652320" cy="723240"/>
          </a:xfrm>
          <a:custGeom>
            <a:avLst/>
            <a:gdLst/>
            <a:ah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9" name="object 846"/>
          <p:cNvSpPr/>
          <p:nvPr/>
        </p:nvSpPr>
        <p:spPr>
          <a:xfrm>
            <a:off x="4267440" y="3731400"/>
            <a:ext cx="1303560" cy="831960"/>
          </a:xfrm>
          <a:prstGeom prst="rect">
            <a:avLst/>
          </a:prstGeom>
          <a:blipFill rotWithShape="0">
            <a:blip r:embed="rId6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0" name="object 847"/>
          <p:cNvSpPr/>
          <p:nvPr/>
        </p:nvSpPr>
        <p:spPr>
          <a:xfrm>
            <a:off x="4269600" y="3733560"/>
            <a:ext cx="1229040" cy="75780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object 848"/>
          <p:cNvSpPr/>
          <p:nvPr/>
        </p:nvSpPr>
        <p:spPr>
          <a:xfrm>
            <a:off x="4269600" y="3733560"/>
            <a:ext cx="1228680" cy="75816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2" name="object 849"/>
          <p:cNvSpPr/>
          <p:nvPr/>
        </p:nvSpPr>
        <p:spPr>
          <a:xfrm>
            <a:off x="4534920" y="3885120"/>
            <a:ext cx="833040" cy="239760"/>
          </a:xfrm>
          <a:prstGeom prst="rect">
            <a:avLst/>
          </a:prstGeom>
          <a:blipFill rotWithShape="0">
            <a:blip r:embed="rId6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3" name="object 850"/>
          <p:cNvSpPr/>
          <p:nvPr/>
        </p:nvSpPr>
        <p:spPr>
          <a:xfrm>
            <a:off x="4492080" y="4088160"/>
            <a:ext cx="871560" cy="239760"/>
          </a:xfrm>
          <a:prstGeom prst="rect">
            <a:avLst/>
          </a:prstGeom>
          <a:blipFill rotWithShape="0">
            <a:blip r:embed="rId6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4" name="object 851"/>
          <p:cNvSpPr/>
          <p:nvPr/>
        </p:nvSpPr>
        <p:spPr>
          <a:xfrm>
            <a:off x="5686200" y="3751920"/>
            <a:ext cx="654120" cy="723240"/>
          </a:xfrm>
          <a:custGeom>
            <a:avLst/>
            <a:gdLst/>
            <a:ah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5" name="object 852"/>
          <p:cNvSpPr/>
          <p:nvPr/>
        </p:nvSpPr>
        <p:spPr>
          <a:xfrm>
            <a:off x="6718320" y="1805040"/>
            <a:ext cx="1729800" cy="981720"/>
          </a:xfrm>
          <a:custGeom>
            <a:avLst/>
            <a:gdLst/>
            <a:ah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6" name="object 853"/>
          <p:cNvSpPr/>
          <p:nvPr/>
        </p:nvSpPr>
        <p:spPr>
          <a:xfrm>
            <a:off x="6720480" y="2221560"/>
            <a:ext cx="1726920" cy="890640"/>
          </a:xfrm>
          <a:custGeom>
            <a:avLst/>
            <a:gdLst/>
            <a:ah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7" name="object 854"/>
          <p:cNvSpPr/>
          <p:nvPr/>
        </p:nvSpPr>
        <p:spPr>
          <a:xfrm>
            <a:off x="6719760" y="305784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8" name="object 855"/>
          <p:cNvSpPr/>
          <p:nvPr/>
        </p:nvSpPr>
        <p:spPr>
          <a:xfrm>
            <a:off x="6670800" y="176148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9" name="object 856"/>
          <p:cNvSpPr/>
          <p:nvPr/>
        </p:nvSpPr>
        <p:spPr>
          <a:xfrm>
            <a:off x="6721560" y="2234880"/>
            <a:ext cx="671400" cy="2880"/>
          </a:xfrm>
          <a:custGeom>
            <a:avLst/>
            <a:gdLst/>
            <a:ah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0" name="object 857"/>
          <p:cNvSpPr/>
          <p:nvPr/>
        </p:nvSpPr>
        <p:spPr>
          <a:xfrm>
            <a:off x="7383960" y="2783880"/>
            <a:ext cx="1063800" cy="6120"/>
          </a:xfrm>
          <a:custGeom>
            <a:avLst/>
            <a:gdLst/>
            <a:ah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1" name="object 858"/>
          <p:cNvSpPr/>
          <p:nvPr/>
        </p:nvSpPr>
        <p:spPr>
          <a:xfrm>
            <a:off x="7384320" y="2239200"/>
            <a:ext cx="360" cy="543600"/>
          </a:xfrm>
          <a:custGeom>
            <a:avLst/>
            <a:gdLst/>
            <a:ahLst/>
            <a:rect l="l" t="t" r="r" b="b"/>
            <a:pathLst>
              <a:path w="0"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2" name="object 859"/>
          <p:cNvSpPr/>
          <p:nvPr/>
        </p:nvSpPr>
        <p:spPr>
          <a:xfrm>
            <a:off x="2846160" y="2994480"/>
            <a:ext cx="3770280" cy="716760"/>
          </a:xfrm>
          <a:custGeom>
            <a:avLst/>
            <a:gdLst/>
            <a:ah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3" name="object 860"/>
          <p:cNvSpPr/>
          <p:nvPr/>
        </p:nvSpPr>
        <p:spPr>
          <a:xfrm>
            <a:off x="3399480" y="2073600"/>
            <a:ext cx="654120" cy="723240"/>
          </a:xfrm>
          <a:custGeom>
            <a:avLst/>
            <a:gdLst/>
            <a:ah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4" name="object 861"/>
          <p:cNvSpPr/>
          <p:nvPr/>
        </p:nvSpPr>
        <p:spPr>
          <a:xfrm>
            <a:off x="4239000" y="2054880"/>
            <a:ext cx="1303560" cy="831960"/>
          </a:xfrm>
          <a:prstGeom prst="rect">
            <a:avLst/>
          </a:prstGeom>
          <a:blipFill rotWithShape="0">
            <a:blip r:embed="rId6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5" name="object 862"/>
          <p:cNvSpPr/>
          <p:nvPr/>
        </p:nvSpPr>
        <p:spPr>
          <a:xfrm>
            <a:off x="4241160" y="2057040"/>
            <a:ext cx="1229040" cy="75816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6" name="object 863"/>
          <p:cNvSpPr/>
          <p:nvPr/>
        </p:nvSpPr>
        <p:spPr>
          <a:xfrm>
            <a:off x="4241160" y="2057040"/>
            <a:ext cx="1228680" cy="75780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7" name="object 864"/>
          <p:cNvSpPr/>
          <p:nvPr/>
        </p:nvSpPr>
        <p:spPr>
          <a:xfrm>
            <a:off x="4506840" y="2207160"/>
            <a:ext cx="833040" cy="239760"/>
          </a:xfrm>
          <a:prstGeom prst="rect">
            <a:avLst/>
          </a:prstGeom>
          <a:blipFill rotWithShape="0">
            <a:blip r:embed="rId6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8" name="object 865"/>
          <p:cNvSpPr/>
          <p:nvPr/>
        </p:nvSpPr>
        <p:spPr>
          <a:xfrm>
            <a:off x="4464360" y="2410200"/>
            <a:ext cx="871560" cy="239760"/>
          </a:xfrm>
          <a:prstGeom prst="rect">
            <a:avLst/>
          </a:prstGeom>
          <a:blipFill rotWithShape="0">
            <a:blip r:embed="rId6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9" name="object 866"/>
          <p:cNvSpPr/>
          <p:nvPr/>
        </p:nvSpPr>
        <p:spPr>
          <a:xfrm>
            <a:off x="5659920" y="2073600"/>
            <a:ext cx="652320" cy="723240"/>
          </a:xfrm>
          <a:custGeom>
            <a:avLst/>
            <a:gdLst/>
            <a:ah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70" name="Shape 16"/>
          <p:cNvSpPr/>
          <p:nvPr/>
        </p:nvSpPr>
        <p:spPr>
          <a:xfrm>
            <a:off x="3630960" y="4654440"/>
            <a:ext cx="2449440" cy="84888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El siguiente modelo ve el peso de las porciones de datos</a:t>
            </a:r>
            <a:endParaRPr b="0" lang="es-CO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B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g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472" name="object 1154"/>
          <p:cNvSpPr/>
          <p:nvPr/>
        </p:nvSpPr>
        <p:spPr>
          <a:xfrm>
            <a:off x="2227320" y="264132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3" name="object 1155"/>
          <p:cNvSpPr/>
          <p:nvPr/>
        </p:nvSpPr>
        <p:spPr>
          <a:xfrm>
            <a:off x="2180520" y="134496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4" name="object 1156"/>
          <p:cNvSpPr/>
          <p:nvPr/>
        </p:nvSpPr>
        <p:spPr>
          <a:xfrm>
            <a:off x="2703960" y="1634400"/>
            <a:ext cx="192600" cy="19440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5" name="object 1157"/>
          <p:cNvSpPr/>
          <p:nvPr/>
        </p:nvSpPr>
        <p:spPr>
          <a:xfrm>
            <a:off x="3733920" y="2242080"/>
            <a:ext cx="194400" cy="1944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6" name="object 1158"/>
          <p:cNvSpPr/>
          <p:nvPr/>
        </p:nvSpPr>
        <p:spPr>
          <a:xfrm>
            <a:off x="3292920" y="2201760"/>
            <a:ext cx="192600" cy="19260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7" name="object 1159"/>
          <p:cNvSpPr/>
          <p:nvPr/>
        </p:nvSpPr>
        <p:spPr>
          <a:xfrm>
            <a:off x="3219840" y="1776960"/>
            <a:ext cx="192600" cy="19260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8" name="object 1160"/>
          <p:cNvSpPr/>
          <p:nvPr/>
        </p:nvSpPr>
        <p:spPr>
          <a:xfrm>
            <a:off x="3571200" y="1961640"/>
            <a:ext cx="192600" cy="19260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9" name="object 1161"/>
          <p:cNvSpPr/>
          <p:nvPr/>
        </p:nvSpPr>
        <p:spPr>
          <a:xfrm>
            <a:off x="3057120" y="2345760"/>
            <a:ext cx="192600" cy="19440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0" name="object 1162"/>
          <p:cNvSpPr/>
          <p:nvPr/>
        </p:nvSpPr>
        <p:spPr>
          <a:xfrm>
            <a:off x="2972160" y="1459800"/>
            <a:ext cx="192600" cy="19260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1" name="object 1163"/>
          <p:cNvSpPr/>
          <p:nvPr/>
        </p:nvSpPr>
        <p:spPr>
          <a:xfrm>
            <a:off x="2488320" y="1439640"/>
            <a:ext cx="194400" cy="192600"/>
          </a:xfrm>
          <a:prstGeom prst="rect">
            <a:avLst/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2" name="object 1164"/>
          <p:cNvSpPr/>
          <p:nvPr/>
        </p:nvSpPr>
        <p:spPr>
          <a:xfrm>
            <a:off x="2269080" y="1860120"/>
            <a:ext cx="192600" cy="192600"/>
          </a:xfrm>
          <a:prstGeom prst="rect">
            <a:avLst/>
          </a:pr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3" name="object 1165"/>
          <p:cNvSpPr/>
          <p:nvPr/>
        </p:nvSpPr>
        <p:spPr>
          <a:xfrm>
            <a:off x="2311560" y="2364120"/>
            <a:ext cx="192600" cy="192600"/>
          </a:xfrm>
          <a:prstGeom prst="rect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4" name="object 1166"/>
          <p:cNvSpPr/>
          <p:nvPr/>
        </p:nvSpPr>
        <p:spPr>
          <a:xfrm>
            <a:off x="2417400" y="2504160"/>
            <a:ext cx="192600" cy="194400"/>
          </a:xfrm>
          <a:prstGeom prst="rect">
            <a:avLst/>
          </a:pr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5" name="object 1167"/>
          <p:cNvSpPr/>
          <p:nvPr/>
        </p:nvSpPr>
        <p:spPr>
          <a:xfrm>
            <a:off x="2577600" y="2093760"/>
            <a:ext cx="192600" cy="192600"/>
          </a:xfrm>
          <a:prstGeom prst="rect">
            <a:avLst/>
          </a:pr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6" name="object 1168"/>
          <p:cNvSpPr/>
          <p:nvPr/>
        </p:nvSpPr>
        <p:spPr>
          <a:xfrm>
            <a:off x="2917080" y="1978200"/>
            <a:ext cx="194400" cy="192600"/>
          </a:xfrm>
          <a:prstGeom prst="rect">
            <a:avLst/>
          </a:pr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7" name="object 1169"/>
          <p:cNvSpPr/>
          <p:nvPr/>
        </p:nvSpPr>
        <p:spPr>
          <a:xfrm>
            <a:off x="3277080" y="2361960"/>
            <a:ext cx="192600" cy="19260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8" name="object 1170"/>
          <p:cNvSpPr/>
          <p:nvPr/>
        </p:nvSpPr>
        <p:spPr>
          <a:xfrm>
            <a:off x="2844000" y="2480040"/>
            <a:ext cx="192600" cy="194400"/>
          </a:xfrm>
          <a:prstGeom prst="rect">
            <a:avLst/>
          </a:pr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9" name="object 1171"/>
          <p:cNvSpPr/>
          <p:nvPr/>
        </p:nvSpPr>
        <p:spPr>
          <a:xfrm>
            <a:off x="2569320" y="1811520"/>
            <a:ext cx="192600" cy="192600"/>
          </a:xfrm>
          <a:prstGeom prst="rect">
            <a:avLst/>
          </a:prstGeom>
          <a:blipFill rotWithShape="0">
            <a:blip r:embed="rId1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0" name="object 1172"/>
          <p:cNvSpPr/>
          <p:nvPr/>
        </p:nvSpPr>
        <p:spPr>
          <a:xfrm>
            <a:off x="2927160" y="1762560"/>
            <a:ext cx="192600" cy="192600"/>
          </a:xfrm>
          <a:prstGeom prst="rect">
            <a:avLst/>
          </a:prstGeom>
          <a:blipFill rotWithShape="0">
            <a:blip r:embed="rId1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1" name="object 1173"/>
          <p:cNvSpPr/>
          <p:nvPr/>
        </p:nvSpPr>
        <p:spPr>
          <a:xfrm>
            <a:off x="3508560" y="2485800"/>
            <a:ext cx="192600" cy="192600"/>
          </a:xfrm>
          <a:prstGeom prst="rect">
            <a:avLst/>
          </a:prstGeom>
          <a:blipFill rotWithShape="0">
            <a:blip r:embed="rId1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2" name="object 1174"/>
          <p:cNvSpPr/>
          <p:nvPr/>
        </p:nvSpPr>
        <p:spPr>
          <a:xfrm>
            <a:off x="2382840" y="1626840"/>
            <a:ext cx="192600" cy="192600"/>
          </a:xfrm>
          <a:prstGeom prst="rect">
            <a:avLst/>
          </a:prstGeom>
          <a:blipFill rotWithShape="0">
            <a:blip r:embed="rId1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object 1175"/>
          <p:cNvSpPr/>
          <p:nvPr/>
        </p:nvSpPr>
        <p:spPr>
          <a:xfrm>
            <a:off x="3508560" y="1610280"/>
            <a:ext cx="192600" cy="194400"/>
          </a:xfrm>
          <a:prstGeom prst="rect">
            <a:avLst/>
          </a:prstGeom>
          <a:blipFill rotWithShape="0">
            <a:blip r:embed="rId2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object 1176"/>
          <p:cNvSpPr/>
          <p:nvPr/>
        </p:nvSpPr>
        <p:spPr>
          <a:xfrm>
            <a:off x="2606400" y="2327400"/>
            <a:ext cx="192600" cy="192600"/>
          </a:xfrm>
          <a:prstGeom prst="rect">
            <a:avLst/>
          </a:prstGeom>
          <a:blipFill rotWithShape="0">
            <a:blip r:embed="rId2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5" name="object 1177"/>
          <p:cNvSpPr/>
          <p:nvPr/>
        </p:nvSpPr>
        <p:spPr>
          <a:xfrm>
            <a:off x="2208960" y="432180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6" name="object 1178"/>
          <p:cNvSpPr/>
          <p:nvPr/>
        </p:nvSpPr>
        <p:spPr>
          <a:xfrm>
            <a:off x="2162520" y="302544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7" name="object 1179"/>
          <p:cNvSpPr/>
          <p:nvPr/>
        </p:nvSpPr>
        <p:spPr>
          <a:xfrm>
            <a:off x="2685600" y="3314880"/>
            <a:ext cx="113400" cy="113400"/>
          </a:xfrm>
          <a:prstGeom prst="rect">
            <a:avLst/>
          </a:prstGeom>
          <a:blipFill rotWithShape="0">
            <a:blip r:embed="rId2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8" name="object 1180"/>
          <p:cNvSpPr/>
          <p:nvPr/>
        </p:nvSpPr>
        <p:spPr>
          <a:xfrm>
            <a:off x="3717720" y="3922560"/>
            <a:ext cx="113400" cy="113400"/>
          </a:xfrm>
          <a:prstGeom prst="rect">
            <a:avLst/>
          </a:prstGeom>
          <a:blipFill rotWithShape="0">
            <a:blip r:embed="rId2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9" name="object 1181"/>
          <p:cNvSpPr/>
          <p:nvPr/>
        </p:nvSpPr>
        <p:spPr>
          <a:xfrm>
            <a:off x="3274920" y="3882240"/>
            <a:ext cx="113400" cy="113400"/>
          </a:xfrm>
          <a:prstGeom prst="rect">
            <a:avLst/>
          </a:prstGeom>
          <a:blipFill rotWithShape="0">
            <a:blip r:embed="rId2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0" name="object 1182"/>
          <p:cNvSpPr/>
          <p:nvPr/>
        </p:nvSpPr>
        <p:spPr>
          <a:xfrm>
            <a:off x="3201840" y="3457440"/>
            <a:ext cx="113400" cy="113400"/>
          </a:xfrm>
          <a:prstGeom prst="rect">
            <a:avLst/>
          </a:prstGeom>
          <a:blipFill rotWithShape="0">
            <a:blip r:embed="rId2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1" name="object 1183"/>
          <p:cNvSpPr/>
          <p:nvPr/>
        </p:nvSpPr>
        <p:spPr>
          <a:xfrm>
            <a:off x="3553200" y="3642120"/>
            <a:ext cx="113400" cy="113400"/>
          </a:xfrm>
          <a:prstGeom prst="rect">
            <a:avLst/>
          </a:prstGeom>
          <a:blipFill rotWithShape="0">
            <a:blip r:embed="rId2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2" name="object 1184"/>
          <p:cNvSpPr/>
          <p:nvPr/>
        </p:nvSpPr>
        <p:spPr>
          <a:xfrm>
            <a:off x="3039120" y="4026240"/>
            <a:ext cx="304200" cy="304200"/>
          </a:xfrm>
          <a:prstGeom prst="rect">
            <a:avLst/>
          </a:prstGeom>
          <a:blipFill rotWithShape="0">
            <a:blip r:embed="rId2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3" name="object 1185"/>
          <p:cNvSpPr/>
          <p:nvPr/>
        </p:nvSpPr>
        <p:spPr>
          <a:xfrm>
            <a:off x="2953800" y="3138120"/>
            <a:ext cx="113400" cy="113400"/>
          </a:xfrm>
          <a:prstGeom prst="rect">
            <a:avLst/>
          </a:prstGeom>
          <a:blipFill rotWithShape="0">
            <a:blip r:embed="rId2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object 1186"/>
          <p:cNvSpPr/>
          <p:nvPr/>
        </p:nvSpPr>
        <p:spPr>
          <a:xfrm>
            <a:off x="2472120" y="3120120"/>
            <a:ext cx="113400" cy="113400"/>
          </a:xfrm>
          <a:prstGeom prst="rect">
            <a:avLst/>
          </a:prstGeom>
          <a:blipFill rotWithShape="0">
            <a:blip r:embed="rId2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5" name="object 1187"/>
          <p:cNvSpPr/>
          <p:nvPr/>
        </p:nvSpPr>
        <p:spPr>
          <a:xfrm>
            <a:off x="2250720" y="3540600"/>
            <a:ext cx="113400" cy="113400"/>
          </a:xfrm>
          <a:prstGeom prst="rect">
            <a:avLst/>
          </a:prstGeom>
          <a:blipFill rotWithShape="0">
            <a:blip r:embed="rId3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6" name="object 1188"/>
          <p:cNvSpPr/>
          <p:nvPr/>
        </p:nvSpPr>
        <p:spPr>
          <a:xfrm>
            <a:off x="2293560" y="4044600"/>
            <a:ext cx="113400" cy="113400"/>
          </a:xfrm>
          <a:prstGeom prst="rect">
            <a:avLst/>
          </a:prstGeom>
          <a:blipFill rotWithShape="0">
            <a:blip r:embed="rId3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object 1189"/>
          <p:cNvSpPr/>
          <p:nvPr/>
        </p:nvSpPr>
        <p:spPr>
          <a:xfrm>
            <a:off x="2399040" y="4184640"/>
            <a:ext cx="113400" cy="113400"/>
          </a:xfrm>
          <a:prstGeom prst="rect">
            <a:avLst/>
          </a:prstGeom>
          <a:blipFill rotWithShape="0">
            <a:blip r:embed="rId3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8" name="object 1190"/>
          <p:cNvSpPr/>
          <p:nvPr/>
        </p:nvSpPr>
        <p:spPr>
          <a:xfrm>
            <a:off x="2559600" y="3774240"/>
            <a:ext cx="115200" cy="113400"/>
          </a:xfrm>
          <a:prstGeom prst="rect">
            <a:avLst/>
          </a:prstGeom>
          <a:blipFill rotWithShape="0">
            <a:blip r:embed="rId3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9" name="object 1191"/>
          <p:cNvSpPr/>
          <p:nvPr/>
        </p:nvSpPr>
        <p:spPr>
          <a:xfrm>
            <a:off x="2900880" y="3656520"/>
            <a:ext cx="302400" cy="304200"/>
          </a:xfrm>
          <a:prstGeom prst="rect">
            <a:avLst/>
          </a:prstGeom>
          <a:blipFill rotWithShape="0">
            <a:blip r:embed="rId3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0" name="object 1192"/>
          <p:cNvSpPr/>
          <p:nvPr/>
        </p:nvSpPr>
        <p:spPr>
          <a:xfrm>
            <a:off x="3258360" y="4040640"/>
            <a:ext cx="113400" cy="115200"/>
          </a:xfrm>
          <a:prstGeom prst="rect">
            <a:avLst/>
          </a:prstGeom>
          <a:blipFill rotWithShape="0">
            <a:blip r:embed="rId3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1" name="object 1193"/>
          <p:cNvSpPr/>
          <p:nvPr/>
        </p:nvSpPr>
        <p:spPr>
          <a:xfrm>
            <a:off x="2826000" y="4160520"/>
            <a:ext cx="113400" cy="113400"/>
          </a:xfrm>
          <a:prstGeom prst="rect">
            <a:avLst/>
          </a:prstGeom>
          <a:blipFill rotWithShape="0">
            <a:blip r:embed="rId3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2" name="object 1194"/>
          <p:cNvSpPr/>
          <p:nvPr/>
        </p:nvSpPr>
        <p:spPr>
          <a:xfrm>
            <a:off x="2551320" y="3492000"/>
            <a:ext cx="304200" cy="304200"/>
          </a:xfrm>
          <a:prstGeom prst="rect">
            <a:avLst/>
          </a:prstGeom>
          <a:blipFill rotWithShape="0">
            <a:blip r:embed="rId3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object 1195"/>
          <p:cNvSpPr/>
          <p:nvPr/>
        </p:nvSpPr>
        <p:spPr>
          <a:xfrm>
            <a:off x="2909160" y="3443040"/>
            <a:ext cx="113400" cy="113400"/>
          </a:xfrm>
          <a:prstGeom prst="rect">
            <a:avLst/>
          </a:prstGeom>
          <a:blipFill rotWithShape="0">
            <a:blip r:embed="rId3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4" name="object 1196"/>
          <p:cNvSpPr/>
          <p:nvPr/>
        </p:nvSpPr>
        <p:spPr>
          <a:xfrm>
            <a:off x="3490200" y="4164480"/>
            <a:ext cx="113400" cy="113400"/>
          </a:xfrm>
          <a:prstGeom prst="rect">
            <a:avLst/>
          </a:prstGeom>
          <a:blipFill rotWithShape="0">
            <a:blip r:embed="rId3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5" name="object 1197"/>
          <p:cNvSpPr/>
          <p:nvPr/>
        </p:nvSpPr>
        <p:spPr>
          <a:xfrm>
            <a:off x="2364480" y="3304800"/>
            <a:ext cx="304200" cy="304200"/>
          </a:xfrm>
          <a:prstGeom prst="rect">
            <a:avLst/>
          </a:prstGeom>
          <a:blipFill rotWithShape="0">
            <a:blip r:embed="rId4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object 1198"/>
          <p:cNvSpPr/>
          <p:nvPr/>
        </p:nvSpPr>
        <p:spPr>
          <a:xfrm>
            <a:off x="3490200" y="3290760"/>
            <a:ext cx="113400" cy="113400"/>
          </a:xfrm>
          <a:prstGeom prst="rect">
            <a:avLst/>
          </a:prstGeom>
          <a:blipFill rotWithShape="0">
            <a:blip r:embed="rId4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object 1199"/>
          <p:cNvSpPr/>
          <p:nvPr/>
        </p:nvSpPr>
        <p:spPr>
          <a:xfrm>
            <a:off x="2587680" y="4007880"/>
            <a:ext cx="115200" cy="113400"/>
          </a:xfrm>
          <a:prstGeom prst="rect">
            <a:avLst/>
          </a:prstGeom>
          <a:blipFill rotWithShape="0">
            <a:blip r:embed="rId4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object 1200"/>
          <p:cNvSpPr/>
          <p:nvPr/>
        </p:nvSpPr>
        <p:spPr>
          <a:xfrm>
            <a:off x="7731720" y="4759560"/>
            <a:ext cx="1701000" cy="974880"/>
          </a:xfrm>
          <a:custGeom>
            <a:avLst/>
            <a:gdLst/>
            <a:ahLst/>
            <a:rect l="l" t="t" r="r" b="b"/>
            <a:pathLst>
              <a:path w="1275714" h="731520">
                <a:moveTo>
                  <a:pt x="1275448" y="470890"/>
                </a:moveTo>
                <a:lnTo>
                  <a:pt x="686688" y="470890"/>
                </a:lnTo>
                <a:lnTo>
                  <a:pt x="687314" y="581553"/>
                </a:lnTo>
                <a:lnTo>
                  <a:pt x="687280" y="612048"/>
                </a:lnTo>
                <a:lnTo>
                  <a:pt x="686510" y="683067"/>
                </a:lnTo>
                <a:lnTo>
                  <a:pt x="686053" y="731520"/>
                </a:lnTo>
                <a:lnTo>
                  <a:pt x="1275207" y="714946"/>
                </a:lnTo>
                <a:lnTo>
                  <a:pt x="1275419" y="649611"/>
                </a:lnTo>
                <a:lnTo>
                  <a:pt x="1275448" y="470890"/>
                </a:lnTo>
                <a:close/>
              </a:path>
              <a:path w="1275714" h="731520">
                <a:moveTo>
                  <a:pt x="1274632" y="192290"/>
                </a:moveTo>
                <a:lnTo>
                  <a:pt x="278891" y="192290"/>
                </a:lnTo>
                <a:lnTo>
                  <a:pt x="278847" y="226220"/>
                </a:lnTo>
                <a:lnTo>
                  <a:pt x="278733" y="271800"/>
                </a:lnTo>
                <a:lnTo>
                  <a:pt x="278637" y="294973"/>
                </a:lnTo>
                <a:lnTo>
                  <a:pt x="278452" y="326129"/>
                </a:lnTo>
                <a:lnTo>
                  <a:pt x="278410" y="381727"/>
                </a:lnTo>
                <a:lnTo>
                  <a:pt x="278732" y="419633"/>
                </a:lnTo>
                <a:lnTo>
                  <a:pt x="279400" y="473252"/>
                </a:lnTo>
                <a:lnTo>
                  <a:pt x="1275448" y="470890"/>
                </a:lnTo>
                <a:lnTo>
                  <a:pt x="1275382" y="443145"/>
                </a:lnTo>
                <a:lnTo>
                  <a:pt x="1274859" y="294973"/>
                </a:lnTo>
                <a:lnTo>
                  <a:pt x="1274732" y="252604"/>
                </a:lnTo>
                <a:lnTo>
                  <a:pt x="1274632" y="192290"/>
                </a:lnTo>
                <a:close/>
              </a:path>
              <a:path w="1275714" h="731520">
                <a:moveTo>
                  <a:pt x="1274952" y="0"/>
                </a:moveTo>
                <a:lnTo>
                  <a:pt x="4063" y="0"/>
                </a:lnTo>
                <a:lnTo>
                  <a:pt x="0" y="180149"/>
                </a:lnTo>
                <a:lnTo>
                  <a:pt x="22828" y="199559"/>
                </a:lnTo>
                <a:lnTo>
                  <a:pt x="63753" y="205869"/>
                </a:lnTo>
                <a:lnTo>
                  <a:pt x="116300" y="203688"/>
                </a:lnTo>
                <a:lnTo>
                  <a:pt x="173989" y="197626"/>
                </a:lnTo>
                <a:lnTo>
                  <a:pt x="230346" y="192290"/>
                </a:lnTo>
                <a:lnTo>
                  <a:pt x="1274632" y="192290"/>
                </a:lnTo>
                <a:lnTo>
                  <a:pt x="1274740" y="65335"/>
                </a:lnTo>
                <a:lnTo>
                  <a:pt x="1274952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object 1201"/>
          <p:cNvSpPr/>
          <p:nvPr/>
        </p:nvSpPr>
        <p:spPr>
          <a:xfrm>
            <a:off x="7739640" y="5019840"/>
            <a:ext cx="1689120" cy="1040400"/>
          </a:xfrm>
          <a:custGeom>
            <a:avLst/>
            <a:gdLst/>
            <a:ahLst/>
            <a:rect l="l" t="t" r="r" b="b"/>
            <a:pathLst>
              <a:path w="1266825" h="780414">
                <a:moveTo>
                  <a:pt x="0" y="0"/>
                </a:moveTo>
                <a:lnTo>
                  <a:pt x="0" y="773379"/>
                </a:lnTo>
                <a:lnTo>
                  <a:pt x="1263903" y="780288"/>
                </a:lnTo>
                <a:lnTo>
                  <a:pt x="1266443" y="536460"/>
                </a:lnTo>
                <a:lnTo>
                  <a:pt x="1022588" y="533946"/>
                </a:lnTo>
                <a:lnTo>
                  <a:pt x="906525" y="533946"/>
                </a:lnTo>
                <a:lnTo>
                  <a:pt x="817785" y="533632"/>
                </a:lnTo>
                <a:lnTo>
                  <a:pt x="778847" y="533063"/>
                </a:lnTo>
                <a:lnTo>
                  <a:pt x="743403" y="532068"/>
                </a:lnTo>
                <a:lnTo>
                  <a:pt x="711361" y="530533"/>
                </a:lnTo>
                <a:lnTo>
                  <a:pt x="682625" y="528345"/>
                </a:lnTo>
                <a:lnTo>
                  <a:pt x="687928" y="277303"/>
                </a:lnTo>
                <a:lnTo>
                  <a:pt x="390439" y="277303"/>
                </a:lnTo>
                <a:lnTo>
                  <a:pt x="335684" y="277130"/>
                </a:lnTo>
                <a:lnTo>
                  <a:pt x="273303" y="275894"/>
                </a:lnTo>
                <a:lnTo>
                  <a:pt x="273077" y="217100"/>
                </a:lnTo>
                <a:lnTo>
                  <a:pt x="273443" y="174621"/>
                </a:lnTo>
                <a:lnTo>
                  <a:pt x="274253" y="144944"/>
                </a:lnTo>
                <a:lnTo>
                  <a:pt x="275362" y="124554"/>
                </a:lnTo>
                <a:lnTo>
                  <a:pt x="276621" y="109939"/>
                </a:lnTo>
                <a:lnTo>
                  <a:pt x="277885" y="97584"/>
                </a:lnTo>
                <a:lnTo>
                  <a:pt x="279005" y="83975"/>
                </a:lnTo>
                <a:lnTo>
                  <a:pt x="279834" y="65600"/>
                </a:lnTo>
                <a:lnTo>
                  <a:pt x="280227" y="38945"/>
                </a:lnTo>
                <a:lnTo>
                  <a:pt x="280034" y="495"/>
                </a:lnTo>
                <a:lnTo>
                  <a:pt x="0" y="0"/>
                </a:lnTo>
                <a:close/>
              </a:path>
              <a:path w="1266825" h="780414">
                <a:moveTo>
                  <a:pt x="1010379" y="533916"/>
                </a:moveTo>
                <a:lnTo>
                  <a:pt x="906525" y="533946"/>
                </a:lnTo>
                <a:lnTo>
                  <a:pt x="1022588" y="533946"/>
                </a:lnTo>
                <a:lnTo>
                  <a:pt x="1010379" y="533916"/>
                </a:lnTo>
                <a:close/>
              </a:path>
              <a:path w="1266825" h="780414">
                <a:moveTo>
                  <a:pt x="579324" y="274448"/>
                </a:moveTo>
                <a:lnTo>
                  <a:pt x="390439" y="277303"/>
                </a:lnTo>
                <a:lnTo>
                  <a:pt x="687928" y="277303"/>
                </a:lnTo>
                <a:lnTo>
                  <a:pt x="687958" y="275856"/>
                </a:lnTo>
                <a:lnTo>
                  <a:pt x="630537" y="274620"/>
                </a:lnTo>
                <a:lnTo>
                  <a:pt x="579324" y="274448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0" name="object 1202"/>
          <p:cNvSpPr/>
          <p:nvPr/>
        </p:nvSpPr>
        <p:spPr>
          <a:xfrm>
            <a:off x="7738920" y="599616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199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099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object 1203"/>
          <p:cNvSpPr/>
          <p:nvPr/>
        </p:nvSpPr>
        <p:spPr>
          <a:xfrm>
            <a:off x="7689960" y="469980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5" y="101249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object 1204"/>
          <p:cNvSpPr/>
          <p:nvPr/>
        </p:nvSpPr>
        <p:spPr>
          <a:xfrm>
            <a:off x="8213040" y="4989600"/>
            <a:ext cx="76680" cy="76680"/>
          </a:xfrm>
          <a:prstGeom prst="rect">
            <a:avLst/>
          </a:prstGeom>
          <a:blipFill rotWithShape="0">
            <a:blip r:embed="rId4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3" name="object 1205"/>
          <p:cNvSpPr/>
          <p:nvPr/>
        </p:nvSpPr>
        <p:spPr>
          <a:xfrm>
            <a:off x="9245880" y="5599080"/>
            <a:ext cx="74880" cy="74880"/>
          </a:xfrm>
          <a:prstGeom prst="rect">
            <a:avLst/>
          </a:prstGeom>
          <a:blipFill rotWithShape="0">
            <a:blip r:embed="rId4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object 1206"/>
          <p:cNvSpPr/>
          <p:nvPr/>
        </p:nvSpPr>
        <p:spPr>
          <a:xfrm>
            <a:off x="8802720" y="5556600"/>
            <a:ext cx="76680" cy="76680"/>
          </a:xfrm>
          <a:prstGeom prst="rect">
            <a:avLst/>
          </a:prstGeom>
          <a:blipFill rotWithShape="0">
            <a:blip r:embed="rId4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object 1207"/>
          <p:cNvSpPr/>
          <p:nvPr/>
        </p:nvSpPr>
        <p:spPr>
          <a:xfrm>
            <a:off x="8729640" y="5131800"/>
            <a:ext cx="76680" cy="76680"/>
          </a:xfrm>
          <a:prstGeom prst="rect">
            <a:avLst/>
          </a:prstGeom>
          <a:blipFill rotWithShape="0">
            <a:blip r:embed="rId4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6" name="object 1208"/>
          <p:cNvSpPr/>
          <p:nvPr/>
        </p:nvSpPr>
        <p:spPr>
          <a:xfrm>
            <a:off x="9081000" y="5316480"/>
            <a:ext cx="76680" cy="76680"/>
          </a:xfrm>
          <a:prstGeom prst="rect">
            <a:avLst/>
          </a:prstGeom>
          <a:blipFill rotWithShape="0">
            <a:blip r:embed="rId4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7" name="object 1209"/>
          <p:cNvSpPr/>
          <p:nvPr/>
        </p:nvSpPr>
        <p:spPr>
          <a:xfrm>
            <a:off x="8587080" y="5700240"/>
            <a:ext cx="188640" cy="190800"/>
          </a:xfrm>
          <a:prstGeom prst="rect">
            <a:avLst/>
          </a:prstGeom>
          <a:blipFill rotWithShape="0">
            <a:blip r:embed="rId4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8" name="object 1210"/>
          <p:cNvSpPr/>
          <p:nvPr/>
        </p:nvSpPr>
        <p:spPr>
          <a:xfrm>
            <a:off x="8481600" y="4815000"/>
            <a:ext cx="74880" cy="74880"/>
          </a:xfrm>
          <a:prstGeom prst="rect">
            <a:avLst/>
          </a:prstGeom>
          <a:blipFill rotWithShape="0">
            <a:blip r:embed="rId4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9" name="object 1211"/>
          <p:cNvSpPr/>
          <p:nvPr/>
        </p:nvSpPr>
        <p:spPr>
          <a:xfrm>
            <a:off x="7999920" y="4794120"/>
            <a:ext cx="266040" cy="266040"/>
          </a:xfrm>
          <a:prstGeom prst="rect">
            <a:avLst/>
          </a:prstGeom>
          <a:blipFill rotWithShape="0">
            <a:blip r:embed="rId5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0" name="object 1212"/>
          <p:cNvSpPr/>
          <p:nvPr/>
        </p:nvSpPr>
        <p:spPr>
          <a:xfrm>
            <a:off x="7778160" y="5215320"/>
            <a:ext cx="76680" cy="76680"/>
          </a:xfrm>
          <a:prstGeom prst="rect">
            <a:avLst/>
          </a:prstGeom>
          <a:blipFill rotWithShape="0">
            <a:blip r:embed="rId5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1" name="object 1213"/>
          <p:cNvSpPr/>
          <p:nvPr/>
        </p:nvSpPr>
        <p:spPr>
          <a:xfrm>
            <a:off x="7821000" y="5718600"/>
            <a:ext cx="76680" cy="76680"/>
          </a:xfrm>
          <a:prstGeom prst="rect">
            <a:avLst/>
          </a:prstGeom>
          <a:blipFill rotWithShape="0">
            <a:blip r:embed="rId5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2" name="object 1214"/>
          <p:cNvSpPr/>
          <p:nvPr/>
        </p:nvSpPr>
        <p:spPr>
          <a:xfrm>
            <a:off x="7926480" y="5859360"/>
            <a:ext cx="76680" cy="76680"/>
          </a:xfrm>
          <a:prstGeom prst="rect">
            <a:avLst/>
          </a:prstGeom>
          <a:blipFill rotWithShape="0">
            <a:blip r:embed="rId5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3" name="object 1215"/>
          <p:cNvSpPr/>
          <p:nvPr/>
        </p:nvSpPr>
        <p:spPr>
          <a:xfrm>
            <a:off x="8089200" y="5448600"/>
            <a:ext cx="74880" cy="76680"/>
          </a:xfrm>
          <a:prstGeom prst="rect">
            <a:avLst/>
          </a:prstGeom>
          <a:blipFill rotWithShape="0">
            <a:blip r:embed="rId5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4" name="object 1216"/>
          <p:cNvSpPr/>
          <p:nvPr/>
        </p:nvSpPr>
        <p:spPr>
          <a:xfrm>
            <a:off x="8408520" y="5351040"/>
            <a:ext cx="190800" cy="190800"/>
          </a:xfrm>
          <a:prstGeom prst="rect">
            <a:avLst/>
          </a:prstGeom>
          <a:blipFill rotWithShape="0">
            <a:blip r:embed="rId5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5" name="object 1217"/>
          <p:cNvSpPr/>
          <p:nvPr/>
        </p:nvSpPr>
        <p:spPr>
          <a:xfrm>
            <a:off x="8786520" y="5716800"/>
            <a:ext cx="266040" cy="266040"/>
          </a:xfrm>
          <a:prstGeom prst="rect">
            <a:avLst/>
          </a:prstGeom>
          <a:blipFill rotWithShape="0">
            <a:blip r:embed="rId5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6" name="object 1218"/>
          <p:cNvSpPr/>
          <p:nvPr/>
        </p:nvSpPr>
        <p:spPr>
          <a:xfrm>
            <a:off x="8353440" y="5836680"/>
            <a:ext cx="76680" cy="74880"/>
          </a:xfrm>
          <a:prstGeom prst="rect">
            <a:avLst/>
          </a:prstGeom>
          <a:blipFill rotWithShape="0">
            <a:blip r:embed="rId5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7" name="object 1219"/>
          <p:cNvSpPr/>
          <p:nvPr/>
        </p:nvSpPr>
        <p:spPr>
          <a:xfrm>
            <a:off x="8089200" y="5166000"/>
            <a:ext cx="190800" cy="190800"/>
          </a:xfrm>
          <a:prstGeom prst="rect">
            <a:avLst/>
          </a:prstGeom>
          <a:blipFill rotWithShape="0">
            <a:blip r:embed="rId5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8" name="object 1220"/>
          <p:cNvSpPr/>
          <p:nvPr/>
        </p:nvSpPr>
        <p:spPr>
          <a:xfrm>
            <a:off x="8438760" y="5117400"/>
            <a:ext cx="74880" cy="76680"/>
          </a:xfrm>
          <a:prstGeom prst="rect">
            <a:avLst/>
          </a:prstGeom>
          <a:blipFill rotWithShape="0">
            <a:blip r:embed="rId5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9" name="object 1221"/>
          <p:cNvSpPr/>
          <p:nvPr/>
        </p:nvSpPr>
        <p:spPr>
          <a:xfrm>
            <a:off x="9018360" y="5841000"/>
            <a:ext cx="266040" cy="266040"/>
          </a:xfrm>
          <a:prstGeom prst="rect">
            <a:avLst/>
          </a:prstGeom>
          <a:blipFill rotWithShape="0">
            <a:blip r:embed="rId6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0" name="object 1222"/>
          <p:cNvSpPr/>
          <p:nvPr/>
        </p:nvSpPr>
        <p:spPr>
          <a:xfrm>
            <a:off x="8659800" y="5460120"/>
            <a:ext cx="2880" cy="257760"/>
          </a:xfrm>
          <a:custGeom>
            <a:avLst/>
            <a:gdLst/>
            <a:ahLst/>
            <a:rect l="l" t="t" r="r" b="b"/>
            <a:pathLst>
              <a:path w="2539" h="193675">
                <a:moveTo>
                  <a:pt x="1079" y="-9906"/>
                </a:moveTo>
                <a:lnTo>
                  <a:pt x="1079" y="203441"/>
                </a:lnTo>
              </a:path>
            </a:pathLst>
          </a:custGeom>
          <a:noFill/>
          <a:ln w="21970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1" name="object 1223"/>
          <p:cNvSpPr/>
          <p:nvPr/>
        </p:nvSpPr>
        <p:spPr>
          <a:xfrm>
            <a:off x="7747200" y="5010840"/>
            <a:ext cx="351720" cy="6120"/>
          </a:xfrm>
          <a:custGeom>
            <a:avLst/>
            <a:gdLst/>
            <a:ahLst/>
            <a:rect l="l" t="t" r="r" b="b"/>
            <a:pathLst>
              <a:path w="264160" h="5079">
                <a:moveTo>
                  <a:pt x="264033" y="0"/>
                </a:moveTo>
                <a:lnTo>
                  <a:pt x="0" y="4698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2" name="object 1224"/>
          <p:cNvSpPr/>
          <p:nvPr/>
        </p:nvSpPr>
        <p:spPr>
          <a:xfrm>
            <a:off x="7884360" y="4981320"/>
            <a:ext cx="188640" cy="190800"/>
          </a:xfrm>
          <a:prstGeom prst="rect">
            <a:avLst/>
          </a:prstGeom>
          <a:blipFill rotWithShape="0">
            <a:blip r:embed="rId6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3" name="object 1225"/>
          <p:cNvSpPr/>
          <p:nvPr/>
        </p:nvSpPr>
        <p:spPr>
          <a:xfrm>
            <a:off x="9018360" y="4965120"/>
            <a:ext cx="76680" cy="76680"/>
          </a:xfrm>
          <a:prstGeom prst="rect">
            <a:avLst/>
          </a:prstGeom>
          <a:blipFill rotWithShape="0">
            <a:blip r:embed="rId6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4" name="object 1226"/>
          <p:cNvSpPr/>
          <p:nvPr/>
        </p:nvSpPr>
        <p:spPr>
          <a:xfrm>
            <a:off x="8117640" y="5682240"/>
            <a:ext cx="74880" cy="76680"/>
          </a:xfrm>
          <a:prstGeom prst="rect">
            <a:avLst/>
          </a:prstGeom>
          <a:blipFill rotWithShape="0">
            <a:blip r:embed="rId6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5" name="object 1227"/>
          <p:cNvSpPr/>
          <p:nvPr/>
        </p:nvSpPr>
        <p:spPr>
          <a:xfrm>
            <a:off x="8121240" y="5378400"/>
            <a:ext cx="557280" cy="10800"/>
          </a:xfrm>
          <a:custGeom>
            <a:avLst/>
            <a:gdLst/>
            <a:ahLst/>
            <a:rect l="l" t="t" r="r" b="b"/>
            <a:pathLst>
              <a:path w="418464" h="8254">
                <a:moveTo>
                  <a:pt x="0" y="8191"/>
                </a:moveTo>
                <a:lnTo>
                  <a:pt x="418464" y="0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6" name="object 1228"/>
          <p:cNvSpPr/>
          <p:nvPr/>
        </p:nvSpPr>
        <p:spPr>
          <a:xfrm>
            <a:off x="8655480" y="5717520"/>
            <a:ext cx="772200" cy="2160"/>
          </a:xfrm>
          <a:custGeom>
            <a:avLst/>
            <a:gdLst/>
            <a:ahLst/>
            <a:rect l="l" t="t" r="r" b="b"/>
            <a:pathLst>
              <a:path w="579754" h="1904">
                <a:moveTo>
                  <a:pt x="579754" y="1396"/>
                </a:moveTo>
                <a:lnTo>
                  <a:pt x="0" y="0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7" name="object 1229"/>
          <p:cNvSpPr/>
          <p:nvPr/>
        </p:nvSpPr>
        <p:spPr>
          <a:xfrm>
            <a:off x="8104680" y="5041440"/>
            <a:ext cx="3960" cy="347760"/>
          </a:xfrm>
          <a:custGeom>
            <a:avLst/>
            <a:gdLst/>
            <a:ahLst/>
            <a:rect l="l" t="t" r="r" b="b"/>
            <a:pathLst>
              <a:path w="3175" h="260985">
                <a:moveTo>
                  <a:pt x="3175" y="0"/>
                </a:moveTo>
                <a:lnTo>
                  <a:pt x="0" y="260489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8" name="object 1230"/>
          <p:cNvSpPr/>
          <p:nvPr/>
        </p:nvSpPr>
        <p:spPr>
          <a:xfrm>
            <a:off x="2208960" y="599616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9" name="object 1231"/>
          <p:cNvSpPr/>
          <p:nvPr/>
        </p:nvSpPr>
        <p:spPr>
          <a:xfrm>
            <a:off x="2160000" y="469980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6" y="101249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0" name="object 1232"/>
          <p:cNvSpPr/>
          <p:nvPr/>
        </p:nvSpPr>
        <p:spPr>
          <a:xfrm>
            <a:off x="2683440" y="4989600"/>
            <a:ext cx="76680" cy="76680"/>
          </a:xfrm>
          <a:prstGeom prst="rect">
            <a:avLst/>
          </a:prstGeom>
          <a:blipFill rotWithShape="0">
            <a:blip r:embed="rId6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1" name="object 1233"/>
          <p:cNvSpPr/>
          <p:nvPr/>
        </p:nvSpPr>
        <p:spPr>
          <a:xfrm>
            <a:off x="3715920" y="5599080"/>
            <a:ext cx="74880" cy="74880"/>
          </a:xfrm>
          <a:prstGeom prst="rect">
            <a:avLst/>
          </a:prstGeom>
          <a:blipFill rotWithShape="0">
            <a:blip r:embed="rId6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2" name="object 1234"/>
          <p:cNvSpPr/>
          <p:nvPr/>
        </p:nvSpPr>
        <p:spPr>
          <a:xfrm>
            <a:off x="3272760" y="5556600"/>
            <a:ext cx="76680" cy="76680"/>
          </a:xfrm>
          <a:prstGeom prst="rect">
            <a:avLst/>
          </a:prstGeom>
          <a:blipFill rotWithShape="0">
            <a:blip r:embed="rId6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3" name="object 1235"/>
          <p:cNvSpPr/>
          <p:nvPr/>
        </p:nvSpPr>
        <p:spPr>
          <a:xfrm>
            <a:off x="3200040" y="5131800"/>
            <a:ext cx="76680" cy="76680"/>
          </a:xfrm>
          <a:prstGeom prst="rect">
            <a:avLst/>
          </a:prstGeom>
          <a:blipFill rotWithShape="0">
            <a:blip r:embed="rId6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4" name="object 1236"/>
          <p:cNvSpPr/>
          <p:nvPr/>
        </p:nvSpPr>
        <p:spPr>
          <a:xfrm>
            <a:off x="3551400" y="5316480"/>
            <a:ext cx="76680" cy="76680"/>
          </a:xfrm>
          <a:prstGeom prst="rect">
            <a:avLst/>
          </a:prstGeom>
          <a:blipFill rotWithShape="0">
            <a:blip r:embed="rId6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5" name="object 1237"/>
          <p:cNvSpPr/>
          <p:nvPr/>
        </p:nvSpPr>
        <p:spPr>
          <a:xfrm>
            <a:off x="3057120" y="5700240"/>
            <a:ext cx="188640" cy="190800"/>
          </a:xfrm>
          <a:prstGeom prst="rect">
            <a:avLst/>
          </a:prstGeom>
          <a:blipFill rotWithShape="0">
            <a:blip r:embed="rId6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6" name="object 1238"/>
          <p:cNvSpPr/>
          <p:nvPr/>
        </p:nvSpPr>
        <p:spPr>
          <a:xfrm>
            <a:off x="2951640" y="4815000"/>
            <a:ext cx="74880" cy="74880"/>
          </a:xfrm>
          <a:prstGeom prst="rect">
            <a:avLst/>
          </a:prstGeom>
          <a:blipFill rotWithShape="0">
            <a:blip r:embed="rId7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7" name="object 1239"/>
          <p:cNvSpPr/>
          <p:nvPr/>
        </p:nvSpPr>
        <p:spPr>
          <a:xfrm>
            <a:off x="2470320" y="4794120"/>
            <a:ext cx="266040" cy="266040"/>
          </a:xfrm>
          <a:prstGeom prst="rect">
            <a:avLst/>
          </a:prstGeom>
          <a:blipFill rotWithShape="0">
            <a:blip r:embed="rId7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8" name="object 1240"/>
          <p:cNvSpPr/>
          <p:nvPr/>
        </p:nvSpPr>
        <p:spPr>
          <a:xfrm>
            <a:off x="2248920" y="5215320"/>
            <a:ext cx="76680" cy="76680"/>
          </a:xfrm>
          <a:prstGeom prst="rect">
            <a:avLst/>
          </a:prstGeom>
          <a:blipFill rotWithShape="0">
            <a:blip r:embed="rId7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9" name="object 1241"/>
          <p:cNvSpPr/>
          <p:nvPr/>
        </p:nvSpPr>
        <p:spPr>
          <a:xfrm>
            <a:off x="2291040" y="5718600"/>
            <a:ext cx="76680" cy="76680"/>
          </a:xfrm>
          <a:prstGeom prst="rect">
            <a:avLst/>
          </a:prstGeom>
          <a:blipFill rotWithShape="0">
            <a:blip r:embed="rId7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0" name="object 1242"/>
          <p:cNvSpPr/>
          <p:nvPr/>
        </p:nvSpPr>
        <p:spPr>
          <a:xfrm>
            <a:off x="2397240" y="5859360"/>
            <a:ext cx="76680" cy="76680"/>
          </a:xfrm>
          <a:prstGeom prst="rect">
            <a:avLst/>
          </a:prstGeom>
          <a:blipFill rotWithShape="0">
            <a:blip r:embed="rId7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1" name="object 1243"/>
          <p:cNvSpPr/>
          <p:nvPr/>
        </p:nvSpPr>
        <p:spPr>
          <a:xfrm>
            <a:off x="2559600" y="5448600"/>
            <a:ext cx="74880" cy="76680"/>
          </a:xfrm>
          <a:prstGeom prst="rect">
            <a:avLst/>
          </a:prstGeom>
          <a:blipFill rotWithShape="0">
            <a:blip r:embed="rId7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2" name="object 1244"/>
          <p:cNvSpPr/>
          <p:nvPr/>
        </p:nvSpPr>
        <p:spPr>
          <a:xfrm>
            <a:off x="3256560" y="5716800"/>
            <a:ext cx="266040" cy="266040"/>
          </a:xfrm>
          <a:prstGeom prst="rect">
            <a:avLst/>
          </a:prstGeom>
          <a:blipFill rotWithShape="0">
            <a:blip r:embed="rId7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3" name="object 1245"/>
          <p:cNvSpPr/>
          <p:nvPr/>
        </p:nvSpPr>
        <p:spPr>
          <a:xfrm>
            <a:off x="2823840" y="5836680"/>
            <a:ext cx="76680" cy="74880"/>
          </a:xfrm>
          <a:prstGeom prst="rect">
            <a:avLst/>
          </a:prstGeom>
          <a:blipFill rotWithShape="0">
            <a:blip r:embed="rId7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4" name="object 1246"/>
          <p:cNvSpPr/>
          <p:nvPr/>
        </p:nvSpPr>
        <p:spPr>
          <a:xfrm>
            <a:off x="2559240" y="5166000"/>
            <a:ext cx="190800" cy="190800"/>
          </a:xfrm>
          <a:prstGeom prst="rect">
            <a:avLst/>
          </a:prstGeom>
          <a:blipFill rotWithShape="0">
            <a:blip r:embed="rId7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5" name="object 1247"/>
          <p:cNvSpPr/>
          <p:nvPr/>
        </p:nvSpPr>
        <p:spPr>
          <a:xfrm>
            <a:off x="2907000" y="5117400"/>
            <a:ext cx="76680" cy="76680"/>
          </a:xfrm>
          <a:prstGeom prst="rect">
            <a:avLst/>
          </a:prstGeom>
          <a:blipFill rotWithShape="0">
            <a:blip r:embed="rId7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6" name="object 1248"/>
          <p:cNvSpPr/>
          <p:nvPr/>
        </p:nvSpPr>
        <p:spPr>
          <a:xfrm>
            <a:off x="3488400" y="5841000"/>
            <a:ext cx="266040" cy="266040"/>
          </a:xfrm>
          <a:prstGeom prst="rect">
            <a:avLst/>
          </a:prstGeom>
          <a:blipFill rotWithShape="0">
            <a:blip r:embed="rId8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7" name="object 1249"/>
          <p:cNvSpPr/>
          <p:nvPr/>
        </p:nvSpPr>
        <p:spPr>
          <a:xfrm>
            <a:off x="2354400" y="4981320"/>
            <a:ext cx="188640" cy="190800"/>
          </a:xfrm>
          <a:prstGeom prst="rect">
            <a:avLst/>
          </a:prstGeom>
          <a:blipFill rotWithShape="0">
            <a:blip r:embed="rId8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8" name="object 1250"/>
          <p:cNvSpPr/>
          <p:nvPr/>
        </p:nvSpPr>
        <p:spPr>
          <a:xfrm>
            <a:off x="3488400" y="4965120"/>
            <a:ext cx="74880" cy="76680"/>
          </a:xfrm>
          <a:prstGeom prst="rect">
            <a:avLst/>
          </a:prstGeom>
          <a:blipFill rotWithShape="0">
            <a:blip r:embed="rId8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9" name="object 1251"/>
          <p:cNvSpPr/>
          <p:nvPr/>
        </p:nvSpPr>
        <p:spPr>
          <a:xfrm>
            <a:off x="2587680" y="5682240"/>
            <a:ext cx="74880" cy="76680"/>
          </a:xfrm>
          <a:prstGeom prst="rect">
            <a:avLst/>
          </a:prstGeom>
          <a:blipFill rotWithShape="0">
            <a:blip r:embed="rId8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0" name="object 1252"/>
          <p:cNvSpPr/>
          <p:nvPr/>
        </p:nvSpPr>
        <p:spPr>
          <a:xfrm>
            <a:off x="2878560" y="5351040"/>
            <a:ext cx="190800" cy="190800"/>
          </a:xfrm>
          <a:prstGeom prst="rect">
            <a:avLst/>
          </a:prstGeom>
          <a:blipFill rotWithShape="0">
            <a:blip r:embed="rId8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1" name="object 1253"/>
          <p:cNvSpPr/>
          <p:nvPr/>
        </p:nvSpPr>
        <p:spPr>
          <a:xfrm>
            <a:off x="4433400" y="5040720"/>
            <a:ext cx="652320" cy="725040"/>
          </a:xfrm>
          <a:custGeom>
            <a:avLst/>
            <a:gdLst/>
            <a:ahLst/>
            <a:rect l="l" t="t" r="r" b="b"/>
            <a:pathLst>
              <a:path w="489585" h="544195">
                <a:moveTo>
                  <a:pt x="244601" y="0"/>
                </a:moveTo>
                <a:lnTo>
                  <a:pt x="244601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4601" y="408050"/>
                </a:lnTo>
                <a:lnTo>
                  <a:pt x="244601" y="544067"/>
                </a:lnTo>
                <a:lnTo>
                  <a:pt x="489203" y="272033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2" name="object 1254"/>
          <p:cNvSpPr/>
          <p:nvPr/>
        </p:nvSpPr>
        <p:spPr>
          <a:xfrm>
            <a:off x="5272560" y="5021640"/>
            <a:ext cx="1303560" cy="831960"/>
          </a:xfrm>
          <a:prstGeom prst="rect">
            <a:avLst/>
          </a:prstGeom>
          <a:blipFill rotWithShape="0">
            <a:blip r:embed="rId8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3" name="object 1255"/>
          <p:cNvSpPr/>
          <p:nvPr/>
        </p:nvSpPr>
        <p:spPr>
          <a:xfrm>
            <a:off x="5274720" y="5024160"/>
            <a:ext cx="1229040" cy="75780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4" name="object 1256"/>
          <p:cNvSpPr/>
          <p:nvPr/>
        </p:nvSpPr>
        <p:spPr>
          <a:xfrm>
            <a:off x="5274720" y="5024160"/>
            <a:ext cx="1228680" cy="75816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5" name="object 1257"/>
          <p:cNvSpPr/>
          <p:nvPr/>
        </p:nvSpPr>
        <p:spPr>
          <a:xfrm>
            <a:off x="5540040" y="5175360"/>
            <a:ext cx="833040" cy="239760"/>
          </a:xfrm>
          <a:prstGeom prst="rect">
            <a:avLst/>
          </a:prstGeom>
          <a:blipFill rotWithShape="0">
            <a:blip r:embed="rId8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6" name="object 1258"/>
          <p:cNvSpPr/>
          <p:nvPr/>
        </p:nvSpPr>
        <p:spPr>
          <a:xfrm>
            <a:off x="5497200" y="5377680"/>
            <a:ext cx="871560" cy="239760"/>
          </a:xfrm>
          <a:prstGeom prst="rect">
            <a:avLst/>
          </a:prstGeom>
          <a:blipFill rotWithShape="0">
            <a:blip r:embed="rId8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7" name="object 1259"/>
          <p:cNvSpPr/>
          <p:nvPr/>
        </p:nvSpPr>
        <p:spPr>
          <a:xfrm>
            <a:off x="6691320" y="5040720"/>
            <a:ext cx="654120" cy="725040"/>
          </a:xfrm>
          <a:custGeom>
            <a:avLst/>
            <a:gdLst/>
            <a:ah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5363" y="408050"/>
                </a:lnTo>
                <a:lnTo>
                  <a:pt x="245363" y="544067"/>
                </a:lnTo>
                <a:lnTo>
                  <a:pt x="490727" y="272033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8" name="object 1260"/>
          <p:cNvSpPr/>
          <p:nvPr/>
        </p:nvSpPr>
        <p:spPr>
          <a:xfrm>
            <a:off x="3845160" y="4268520"/>
            <a:ext cx="3770280" cy="716760"/>
          </a:xfrm>
          <a:custGeom>
            <a:avLst/>
            <a:gdLst/>
            <a:ahLst/>
            <a:rect l="l" t="t" r="r" b="b"/>
            <a:pathLst>
              <a:path w="2827654" h="537845">
                <a:moveTo>
                  <a:pt x="103124" y="425081"/>
                </a:moveTo>
                <a:lnTo>
                  <a:pt x="0" y="500634"/>
                </a:lnTo>
                <a:lnTo>
                  <a:pt x="122300" y="537756"/>
                </a:lnTo>
                <a:lnTo>
                  <a:pt x="116454" y="503402"/>
                </a:lnTo>
                <a:lnTo>
                  <a:pt x="97155" y="503402"/>
                </a:lnTo>
                <a:lnTo>
                  <a:pt x="90677" y="465836"/>
                </a:lnTo>
                <a:lnTo>
                  <a:pt x="109513" y="462622"/>
                </a:lnTo>
                <a:lnTo>
                  <a:pt x="103124" y="425081"/>
                </a:lnTo>
                <a:close/>
              </a:path>
              <a:path w="2827654" h="537845">
                <a:moveTo>
                  <a:pt x="109513" y="462622"/>
                </a:moveTo>
                <a:lnTo>
                  <a:pt x="90677" y="465836"/>
                </a:lnTo>
                <a:lnTo>
                  <a:pt x="97155" y="503402"/>
                </a:lnTo>
                <a:lnTo>
                  <a:pt x="115909" y="500203"/>
                </a:lnTo>
                <a:lnTo>
                  <a:pt x="109513" y="462622"/>
                </a:lnTo>
                <a:close/>
              </a:path>
              <a:path w="2827654" h="537845">
                <a:moveTo>
                  <a:pt x="115909" y="500203"/>
                </a:moveTo>
                <a:lnTo>
                  <a:pt x="97155" y="503402"/>
                </a:lnTo>
                <a:lnTo>
                  <a:pt x="116454" y="503402"/>
                </a:lnTo>
                <a:lnTo>
                  <a:pt x="115909" y="500203"/>
                </a:lnTo>
                <a:close/>
              </a:path>
              <a:path w="2827654" h="537845">
                <a:moveTo>
                  <a:pt x="2821304" y="0"/>
                </a:moveTo>
                <a:lnTo>
                  <a:pt x="109513" y="462622"/>
                </a:lnTo>
                <a:lnTo>
                  <a:pt x="115909" y="500203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9" name="object 1261"/>
          <p:cNvSpPr/>
          <p:nvPr/>
        </p:nvSpPr>
        <p:spPr>
          <a:xfrm>
            <a:off x="8097480" y="3079080"/>
            <a:ext cx="1367640" cy="1294200"/>
          </a:xfrm>
          <a:custGeom>
            <a:avLst/>
            <a:gdLst/>
            <a:ah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0" name="object 1262"/>
          <p:cNvSpPr/>
          <p:nvPr/>
        </p:nvSpPr>
        <p:spPr>
          <a:xfrm>
            <a:off x="7737840" y="3069000"/>
            <a:ext cx="906480" cy="1306440"/>
          </a:xfrm>
          <a:custGeom>
            <a:avLst/>
            <a:gdLst/>
            <a:ah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1" name="object 1263"/>
          <p:cNvSpPr/>
          <p:nvPr/>
        </p:nvSpPr>
        <p:spPr>
          <a:xfrm>
            <a:off x="7737120" y="431784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2" name="object 1264"/>
          <p:cNvSpPr/>
          <p:nvPr/>
        </p:nvSpPr>
        <p:spPr>
          <a:xfrm>
            <a:off x="7687800" y="302364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3" name="object 1265"/>
          <p:cNvSpPr/>
          <p:nvPr/>
        </p:nvSpPr>
        <p:spPr>
          <a:xfrm>
            <a:off x="8657280" y="3781440"/>
            <a:ext cx="360" cy="589680"/>
          </a:xfrm>
          <a:custGeom>
            <a:avLst/>
            <a:gdLst/>
            <a:ahLst/>
            <a:rect l="l" t="t" r="r" b="b"/>
            <a:pathLst>
              <a:path w="0"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4" name="object 1266"/>
          <p:cNvSpPr/>
          <p:nvPr/>
        </p:nvSpPr>
        <p:spPr>
          <a:xfrm>
            <a:off x="8112600" y="3066480"/>
            <a:ext cx="2880" cy="736560"/>
          </a:xfrm>
          <a:custGeom>
            <a:avLst/>
            <a:gdLst/>
            <a:ah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5" name="object 1267"/>
          <p:cNvSpPr/>
          <p:nvPr/>
        </p:nvSpPr>
        <p:spPr>
          <a:xfrm>
            <a:off x="8118720" y="3771360"/>
            <a:ext cx="557280" cy="10800"/>
          </a:xfrm>
          <a:custGeom>
            <a:avLst/>
            <a:gdLst/>
            <a:ah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6" name="object 1268"/>
          <p:cNvSpPr/>
          <p:nvPr/>
        </p:nvSpPr>
        <p:spPr>
          <a:xfrm>
            <a:off x="7717320" y="1390680"/>
            <a:ext cx="1729800" cy="981720"/>
          </a:xfrm>
          <a:custGeom>
            <a:avLst/>
            <a:gdLst/>
            <a:ah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7" name="object 1269"/>
          <p:cNvSpPr/>
          <p:nvPr/>
        </p:nvSpPr>
        <p:spPr>
          <a:xfrm>
            <a:off x="7719480" y="1807200"/>
            <a:ext cx="1726920" cy="890640"/>
          </a:xfrm>
          <a:custGeom>
            <a:avLst/>
            <a:gdLst/>
            <a:ah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8" name="object 1270"/>
          <p:cNvSpPr/>
          <p:nvPr/>
        </p:nvSpPr>
        <p:spPr>
          <a:xfrm>
            <a:off x="7718760" y="264348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9" name="object 1271"/>
          <p:cNvSpPr/>
          <p:nvPr/>
        </p:nvSpPr>
        <p:spPr>
          <a:xfrm>
            <a:off x="7669800" y="134712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0" name="object 1272"/>
          <p:cNvSpPr/>
          <p:nvPr/>
        </p:nvSpPr>
        <p:spPr>
          <a:xfrm>
            <a:off x="7720560" y="1820520"/>
            <a:ext cx="671400" cy="2880"/>
          </a:xfrm>
          <a:custGeom>
            <a:avLst/>
            <a:gdLst/>
            <a:ah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1" name="object 1273"/>
          <p:cNvSpPr/>
          <p:nvPr/>
        </p:nvSpPr>
        <p:spPr>
          <a:xfrm>
            <a:off x="8382960" y="2369520"/>
            <a:ext cx="1063800" cy="6120"/>
          </a:xfrm>
          <a:custGeom>
            <a:avLst/>
            <a:gdLst/>
            <a:ah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2" name="object 1274"/>
          <p:cNvSpPr/>
          <p:nvPr/>
        </p:nvSpPr>
        <p:spPr>
          <a:xfrm>
            <a:off x="8383320" y="1824840"/>
            <a:ext cx="360" cy="543600"/>
          </a:xfrm>
          <a:custGeom>
            <a:avLst/>
            <a:gdLst/>
            <a:ahLst/>
            <a:rect l="l" t="t" r="r" b="b"/>
            <a:pathLst>
              <a:path w="0"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3" name="object 1275"/>
          <p:cNvSpPr/>
          <p:nvPr/>
        </p:nvSpPr>
        <p:spPr>
          <a:xfrm>
            <a:off x="4427640" y="3337560"/>
            <a:ext cx="652320" cy="723240"/>
          </a:xfrm>
          <a:custGeom>
            <a:avLst/>
            <a:gdLst/>
            <a:ah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4" name="object 1276"/>
          <p:cNvSpPr/>
          <p:nvPr/>
        </p:nvSpPr>
        <p:spPr>
          <a:xfrm>
            <a:off x="5266440" y="3317040"/>
            <a:ext cx="1303560" cy="831960"/>
          </a:xfrm>
          <a:prstGeom prst="rect">
            <a:avLst/>
          </a:prstGeom>
          <a:blipFill rotWithShape="0">
            <a:blip r:embed="rId8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5" name="object 1277"/>
          <p:cNvSpPr/>
          <p:nvPr/>
        </p:nvSpPr>
        <p:spPr>
          <a:xfrm>
            <a:off x="5268600" y="3319200"/>
            <a:ext cx="1229040" cy="75780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6" name="object 1278"/>
          <p:cNvSpPr/>
          <p:nvPr/>
        </p:nvSpPr>
        <p:spPr>
          <a:xfrm>
            <a:off x="5268600" y="3319200"/>
            <a:ext cx="1228680" cy="75816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7" name="object 1279"/>
          <p:cNvSpPr/>
          <p:nvPr/>
        </p:nvSpPr>
        <p:spPr>
          <a:xfrm>
            <a:off x="5533920" y="3470760"/>
            <a:ext cx="833040" cy="239760"/>
          </a:xfrm>
          <a:prstGeom prst="rect">
            <a:avLst/>
          </a:prstGeom>
          <a:blipFill rotWithShape="0">
            <a:blip r:embed="rId8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8" name="object 1280"/>
          <p:cNvSpPr/>
          <p:nvPr/>
        </p:nvSpPr>
        <p:spPr>
          <a:xfrm>
            <a:off x="5491080" y="3673800"/>
            <a:ext cx="871560" cy="239760"/>
          </a:xfrm>
          <a:prstGeom prst="rect">
            <a:avLst/>
          </a:prstGeom>
          <a:blipFill rotWithShape="0">
            <a:blip r:embed="rId9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9" name="object 1281"/>
          <p:cNvSpPr/>
          <p:nvPr/>
        </p:nvSpPr>
        <p:spPr>
          <a:xfrm>
            <a:off x="6685200" y="3337560"/>
            <a:ext cx="654120" cy="723240"/>
          </a:xfrm>
          <a:custGeom>
            <a:avLst/>
            <a:gdLst/>
            <a:ah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0" name="object 1282"/>
          <p:cNvSpPr/>
          <p:nvPr/>
        </p:nvSpPr>
        <p:spPr>
          <a:xfrm>
            <a:off x="3845160" y="2580120"/>
            <a:ext cx="3770280" cy="716760"/>
          </a:xfrm>
          <a:custGeom>
            <a:avLst/>
            <a:gdLst/>
            <a:ah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object 1283"/>
          <p:cNvSpPr/>
          <p:nvPr/>
        </p:nvSpPr>
        <p:spPr>
          <a:xfrm>
            <a:off x="4398480" y="1659240"/>
            <a:ext cx="654120" cy="723240"/>
          </a:xfrm>
          <a:custGeom>
            <a:avLst/>
            <a:gdLst/>
            <a:ah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2" name="object 1284"/>
          <p:cNvSpPr/>
          <p:nvPr/>
        </p:nvSpPr>
        <p:spPr>
          <a:xfrm>
            <a:off x="5238000" y="1640520"/>
            <a:ext cx="1303560" cy="831960"/>
          </a:xfrm>
          <a:prstGeom prst="rect">
            <a:avLst/>
          </a:prstGeom>
          <a:blipFill rotWithShape="0">
            <a:blip r:embed="rId9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3" name="object 1285"/>
          <p:cNvSpPr/>
          <p:nvPr/>
        </p:nvSpPr>
        <p:spPr>
          <a:xfrm>
            <a:off x="5240160" y="1642680"/>
            <a:ext cx="1229040" cy="75816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4" name="object 1286"/>
          <p:cNvSpPr/>
          <p:nvPr/>
        </p:nvSpPr>
        <p:spPr>
          <a:xfrm>
            <a:off x="5240160" y="1642680"/>
            <a:ext cx="1228680" cy="75780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5" name="object 1287"/>
          <p:cNvSpPr/>
          <p:nvPr/>
        </p:nvSpPr>
        <p:spPr>
          <a:xfrm>
            <a:off x="5505840" y="1792800"/>
            <a:ext cx="833040" cy="239760"/>
          </a:xfrm>
          <a:prstGeom prst="rect">
            <a:avLst/>
          </a:prstGeom>
          <a:blipFill rotWithShape="0">
            <a:blip r:embed="rId9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6" name="object 1288"/>
          <p:cNvSpPr/>
          <p:nvPr/>
        </p:nvSpPr>
        <p:spPr>
          <a:xfrm>
            <a:off x="5463360" y="1995840"/>
            <a:ext cx="871560" cy="239760"/>
          </a:xfrm>
          <a:prstGeom prst="rect">
            <a:avLst/>
          </a:prstGeom>
          <a:blipFill rotWithShape="0">
            <a:blip r:embed="rId9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7" name="object 1289"/>
          <p:cNvSpPr/>
          <p:nvPr/>
        </p:nvSpPr>
        <p:spPr>
          <a:xfrm>
            <a:off x="6658920" y="1659240"/>
            <a:ext cx="652320" cy="723240"/>
          </a:xfrm>
          <a:custGeom>
            <a:avLst/>
            <a:gdLst/>
            <a:ah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PlaceHolder 1"/>
          <p:cNvSpPr>
            <a:spLocks noGrp="1"/>
          </p:cNvSpPr>
          <p:nvPr>
            <p:ph type="title"/>
          </p:nvPr>
        </p:nvSpPr>
        <p:spPr>
          <a:xfrm>
            <a:off x="700200" y="12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B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g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609" name="object 1121"/>
          <p:cNvSpPr/>
          <p:nvPr/>
        </p:nvSpPr>
        <p:spPr>
          <a:xfrm>
            <a:off x="1228680" y="247428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object 1122"/>
          <p:cNvSpPr/>
          <p:nvPr/>
        </p:nvSpPr>
        <p:spPr>
          <a:xfrm>
            <a:off x="1181880" y="117792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1" name="object 1123"/>
          <p:cNvSpPr/>
          <p:nvPr/>
        </p:nvSpPr>
        <p:spPr>
          <a:xfrm>
            <a:off x="1705320" y="1467360"/>
            <a:ext cx="192600" cy="19440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2" name="object 1124"/>
          <p:cNvSpPr/>
          <p:nvPr/>
        </p:nvSpPr>
        <p:spPr>
          <a:xfrm>
            <a:off x="2735280" y="2075040"/>
            <a:ext cx="194400" cy="1944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3" name="object 1125"/>
          <p:cNvSpPr/>
          <p:nvPr/>
        </p:nvSpPr>
        <p:spPr>
          <a:xfrm>
            <a:off x="2294280" y="2034720"/>
            <a:ext cx="192600" cy="19260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4" name="object 1126"/>
          <p:cNvSpPr/>
          <p:nvPr/>
        </p:nvSpPr>
        <p:spPr>
          <a:xfrm>
            <a:off x="2221200" y="1609920"/>
            <a:ext cx="192600" cy="19260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5" name="object 1127"/>
          <p:cNvSpPr/>
          <p:nvPr/>
        </p:nvSpPr>
        <p:spPr>
          <a:xfrm>
            <a:off x="2572560" y="1794600"/>
            <a:ext cx="192600" cy="19260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6" name="object 1128"/>
          <p:cNvSpPr/>
          <p:nvPr/>
        </p:nvSpPr>
        <p:spPr>
          <a:xfrm>
            <a:off x="2058480" y="2178720"/>
            <a:ext cx="192600" cy="19440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7" name="object 1129"/>
          <p:cNvSpPr/>
          <p:nvPr/>
        </p:nvSpPr>
        <p:spPr>
          <a:xfrm>
            <a:off x="1973520" y="1292760"/>
            <a:ext cx="192600" cy="19260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8" name="object 1130"/>
          <p:cNvSpPr/>
          <p:nvPr/>
        </p:nvSpPr>
        <p:spPr>
          <a:xfrm>
            <a:off x="1489680" y="1272600"/>
            <a:ext cx="194400" cy="192600"/>
          </a:xfrm>
          <a:prstGeom prst="rect">
            <a:avLst/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9" name="object 1131"/>
          <p:cNvSpPr/>
          <p:nvPr/>
        </p:nvSpPr>
        <p:spPr>
          <a:xfrm>
            <a:off x="1270440" y="1693080"/>
            <a:ext cx="192600" cy="192600"/>
          </a:xfrm>
          <a:prstGeom prst="rect">
            <a:avLst/>
          </a:pr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0" name="object 1132"/>
          <p:cNvSpPr/>
          <p:nvPr/>
        </p:nvSpPr>
        <p:spPr>
          <a:xfrm>
            <a:off x="1312920" y="2197080"/>
            <a:ext cx="192600" cy="192600"/>
          </a:xfrm>
          <a:prstGeom prst="rect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1" name="object 1133"/>
          <p:cNvSpPr/>
          <p:nvPr/>
        </p:nvSpPr>
        <p:spPr>
          <a:xfrm>
            <a:off x="1418760" y="2337120"/>
            <a:ext cx="192600" cy="194400"/>
          </a:xfrm>
          <a:prstGeom prst="rect">
            <a:avLst/>
          </a:pr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2" name="object 1134"/>
          <p:cNvSpPr/>
          <p:nvPr/>
        </p:nvSpPr>
        <p:spPr>
          <a:xfrm>
            <a:off x="1578960" y="1926720"/>
            <a:ext cx="192600" cy="192600"/>
          </a:xfrm>
          <a:prstGeom prst="rect">
            <a:avLst/>
          </a:pr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3" name="object 1135"/>
          <p:cNvSpPr/>
          <p:nvPr/>
        </p:nvSpPr>
        <p:spPr>
          <a:xfrm>
            <a:off x="1918440" y="1811160"/>
            <a:ext cx="194400" cy="192600"/>
          </a:xfrm>
          <a:prstGeom prst="rect">
            <a:avLst/>
          </a:pr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4" name="object 1136"/>
          <p:cNvSpPr/>
          <p:nvPr/>
        </p:nvSpPr>
        <p:spPr>
          <a:xfrm>
            <a:off x="2278440" y="2194920"/>
            <a:ext cx="192600" cy="19260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5" name="object 1137"/>
          <p:cNvSpPr/>
          <p:nvPr/>
        </p:nvSpPr>
        <p:spPr>
          <a:xfrm>
            <a:off x="1845360" y="2313000"/>
            <a:ext cx="192600" cy="194400"/>
          </a:xfrm>
          <a:prstGeom prst="rect">
            <a:avLst/>
          </a:pr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6" name="object 1138"/>
          <p:cNvSpPr/>
          <p:nvPr/>
        </p:nvSpPr>
        <p:spPr>
          <a:xfrm>
            <a:off x="1570680" y="1644480"/>
            <a:ext cx="192600" cy="192600"/>
          </a:xfrm>
          <a:prstGeom prst="rect">
            <a:avLst/>
          </a:prstGeom>
          <a:blipFill rotWithShape="0">
            <a:blip r:embed="rId1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7" name="object 1139"/>
          <p:cNvSpPr/>
          <p:nvPr/>
        </p:nvSpPr>
        <p:spPr>
          <a:xfrm>
            <a:off x="1928520" y="1595520"/>
            <a:ext cx="192600" cy="192600"/>
          </a:xfrm>
          <a:prstGeom prst="rect">
            <a:avLst/>
          </a:prstGeom>
          <a:blipFill rotWithShape="0">
            <a:blip r:embed="rId1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8" name="object 1140"/>
          <p:cNvSpPr/>
          <p:nvPr/>
        </p:nvSpPr>
        <p:spPr>
          <a:xfrm>
            <a:off x="2509920" y="2318760"/>
            <a:ext cx="192600" cy="192600"/>
          </a:xfrm>
          <a:prstGeom prst="rect">
            <a:avLst/>
          </a:prstGeom>
          <a:blipFill rotWithShape="0">
            <a:blip r:embed="rId1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9" name="object 1141"/>
          <p:cNvSpPr/>
          <p:nvPr/>
        </p:nvSpPr>
        <p:spPr>
          <a:xfrm>
            <a:off x="1384200" y="1459800"/>
            <a:ext cx="192600" cy="192600"/>
          </a:xfrm>
          <a:prstGeom prst="rect">
            <a:avLst/>
          </a:prstGeom>
          <a:blipFill rotWithShape="0">
            <a:blip r:embed="rId1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0" name="object 1142"/>
          <p:cNvSpPr/>
          <p:nvPr/>
        </p:nvSpPr>
        <p:spPr>
          <a:xfrm>
            <a:off x="2509920" y="1443240"/>
            <a:ext cx="192600" cy="194400"/>
          </a:xfrm>
          <a:prstGeom prst="rect">
            <a:avLst/>
          </a:prstGeom>
          <a:blipFill rotWithShape="0">
            <a:blip r:embed="rId2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1" name="object 1143"/>
          <p:cNvSpPr/>
          <p:nvPr/>
        </p:nvSpPr>
        <p:spPr>
          <a:xfrm>
            <a:off x="1607760" y="2160360"/>
            <a:ext cx="192600" cy="192600"/>
          </a:xfrm>
          <a:prstGeom prst="rect">
            <a:avLst/>
          </a:prstGeom>
          <a:blipFill rotWithShape="0">
            <a:blip r:embed="rId2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2" name="object 1144"/>
          <p:cNvSpPr/>
          <p:nvPr/>
        </p:nvSpPr>
        <p:spPr>
          <a:xfrm>
            <a:off x="1210320" y="415476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3" name="object 1145"/>
          <p:cNvSpPr/>
          <p:nvPr/>
        </p:nvSpPr>
        <p:spPr>
          <a:xfrm>
            <a:off x="1163880" y="285840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4" name="object 1146"/>
          <p:cNvSpPr/>
          <p:nvPr/>
        </p:nvSpPr>
        <p:spPr>
          <a:xfrm>
            <a:off x="1686960" y="3147840"/>
            <a:ext cx="113400" cy="113400"/>
          </a:xfrm>
          <a:prstGeom prst="rect">
            <a:avLst/>
          </a:prstGeom>
          <a:blipFill rotWithShape="0">
            <a:blip r:embed="rId2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5" name="object 1147"/>
          <p:cNvSpPr/>
          <p:nvPr/>
        </p:nvSpPr>
        <p:spPr>
          <a:xfrm>
            <a:off x="2719080" y="3755520"/>
            <a:ext cx="113400" cy="113400"/>
          </a:xfrm>
          <a:prstGeom prst="rect">
            <a:avLst/>
          </a:prstGeom>
          <a:blipFill rotWithShape="0">
            <a:blip r:embed="rId2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6" name="object 1148"/>
          <p:cNvSpPr/>
          <p:nvPr/>
        </p:nvSpPr>
        <p:spPr>
          <a:xfrm>
            <a:off x="2276280" y="3715200"/>
            <a:ext cx="113400" cy="113400"/>
          </a:xfrm>
          <a:prstGeom prst="rect">
            <a:avLst/>
          </a:prstGeom>
          <a:blipFill rotWithShape="0">
            <a:blip r:embed="rId2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7" name="object 1149"/>
          <p:cNvSpPr/>
          <p:nvPr/>
        </p:nvSpPr>
        <p:spPr>
          <a:xfrm>
            <a:off x="2203200" y="3290400"/>
            <a:ext cx="113400" cy="113400"/>
          </a:xfrm>
          <a:prstGeom prst="rect">
            <a:avLst/>
          </a:prstGeom>
          <a:blipFill rotWithShape="0">
            <a:blip r:embed="rId2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8" name="object 1150"/>
          <p:cNvSpPr/>
          <p:nvPr/>
        </p:nvSpPr>
        <p:spPr>
          <a:xfrm>
            <a:off x="2554560" y="3475080"/>
            <a:ext cx="113400" cy="113400"/>
          </a:xfrm>
          <a:prstGeom prst="rect">
            <a:avLst/>
          </a:prstGeom>
          <a:blipFill rotWithShape="0">
            <a:blip r:embed="rId2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9" name="object 1151"/>
          <p:cNvSpPr/>
          <p:nvPr/>
        </p:nvSpPr>
        <p:spPr>
          <a:xfrm>
            <a:off x="2040480" y="3859200"/>
            <a:ext cx="304200" cy="304200"/>
          </a:xfrm>
          <a:prstGeom prst="rect">
            <a:avLst/>
          </a:prstGeom>
          <a:blipFill rotWithShape="0">
            <a:blip r:embed="rId2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0" name="object 1152"/>
          <p:cNvSpPr/>
          <p:nvPr/>
        </p:nvSpPr>
        <p:spPr>
          <a:xfrm>
            <a:off x="1955160" y="2971080"/>
            <a:ext cx="113400" cy="113400"/>
          </a:xfrm>
          <a:prstGeom prst="rect">
            <a:avLst/>
          </a:prstGeom>
          <a:blipFill rotWithShape="0">
            <a:blip r:embed="rId2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1" name="object 1153"/>
          <p:cNvSpPr/>
          <p:nvPr/>
        </p:nvSpPr>
        <p:spPr>
          <a:xfrm>
            <a:off x="1473480" y="2953080"/>
            <a:ext cx="113400" cy="113400"/>
          </a:xfrm>
          <a:prstGeom prst="rect">
            <a:avLst/>
          </a:prstGeom>
          <a:blipFill rotWithShape="0">
            <a:blip r:embed="rId2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2" name="object 1290"/>
          <p:cNvSpPr/>
          <p:nvPr/>
        </p:nvSpPr>
        <p:spPr>
          <a:xfrm>
            <a:off x="1252080" y="3373560"/>
            <a:ext cx="113400" cy="113400"/>
          </a:xfrm>
          <a:prstGeom prst="rect">
            <a:avLst/>
          </a:prstGeom>
          <a:blipFill rotWithShape="0">
            <a:blip r:embed="rId3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3" name="object 1291"/>
          <p:cNvSpPr/>
          <p:nvPr/>
        </p:nvSpPr>
        <p:spPr>
          <a:xfrm>
            <a:off x="1294920" y="3877560"/>
            <a:ext cx="113400" cy="113400"/>
          </a:xfrm>
          <a:prstGeom prst="rect">
            <a:avLst/>
          </a:prstGeom>
          <a:blipFill rotWithShape="0">
            <a:blip r:embed="rId3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4" name="object 1292"/>
          <p:cNvSpPr/>
          <p:nvPr/>
        </p:nvSpPr>
        <p:spPr>
          <a:xfrm>
            <a:off x="1400400" y="4017600"/>
            <a:ext cx="113400" cy="113400"/>
          </a:xfrm>
          <a:prstGeom prst="rect">
            <a:avLst/>
          </a:prstGeom>
          <a:blipFill rotWithShape="0">
            <a:blip r:embed="rId3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5" name="object 1293"/>
          <p:cNvSpPr/>
          <p:nvPr/>
        </p:nvSpPr>
        <p:spPr>
          <a:xfrm>
            <a:off x="1560960" y="3607200"/>
            <a:ext cx="115200" cy="113400"/>
          </a:xfrm>
          <a:prstGeom prst="rect">
            <a:avLst/>
          </a:prstGeom>
          <a:blipFill rotWithShape="0">
            <a:blip r:embed="rId3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object 1294"/>
          <p:cNvSpPr/>
          <p:nvPr/>
        </p:nvSpPr>
        <p:spPr>
          <a:xfrm>
            <a:off x="1902240" y="3489480"/>
            <a:ext cx="302400" cy="304200"/>
          </a:xfrm>
          <a:prstGeom prst="rect">
            <a:avLst/>
          </a:prstGeom>
          <a:blipFill rotWithShape="0">
            <a:blip r:embed="rId3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7" name="object 1295"/>
          <p:cNvSpPr/>
          <p:nvPr/>
        </p:nvSpPr>
        <p:spPr>
          <a:xfrm>
            <a:off x="2259720" y="3873600"/>
            <a:ext cx="113400" cy="115200"/>
          </a:xfrm>
          <a:prstGeom prst="rect">
            <a:avLst/>
          </a:prstGeom>
          <a:blipFill rotWithShape="0">
            <a:blip r:embed="rId3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8" name="object 1296"/>
          <p:cNvSpPr/>
          <p:nvPr/>
        </p:nvSpPr>
        <p:spPr>
          <a:xfrm>
            <a:off x="1827360" y="3993480"/>
            <a:ext cx="113400" cy="113400"/>
          </a:xfrm>
          <a:prstGeom prst="rect">
            <a:avLst/>
          </a:prstGeom>
          <a:blipFill rotWithShape="0">
            <a:blip r:embed="rId3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9" name="object 1297"/>
          <p:cNvSpPr/>
          <p:nvPr/>
        </p:nvSpPr>
        <p:spPr>
          <a:xfrm>
            <a:off x="1552680" y="3324960"/>
            <a:ext cx="304200" cy="304200"/>
          </a:xfrm>
          <a:prstGeom prst="rect">
            <a:avLst/>
          </a:prstGeom>
          <a:blipFill rotWithShape="0">
            <a:blip r:embed="rId3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0" name="object 1298"/>
          <p:cNvSpPr/>
          <p:nvPr/>
        </p:nvSpPr>
        <p:spPr>
          <a:xfrm>
            <a:off x="1910520" y="3276000"/>
            <a:ext cx="113400" cy="113400"/>
          </a:xfrm>
          <a:prstGeom prst="rect">
            <a:avLst/>
          </a:prstGeom>
          <a:blipFill rotWithShape="0">
            <a:blip r:embed="rId3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1" name="object 1299"/>
          <p:cNvSpPr/>
          <p:nvPr/>
        </p:nvSpPr>
        <p:spPr>
          <a:xfrm>
            <a:off x="2491560" y="3997440"/>
            <a:ext cx="113400" cy="113400"/>
          </a:xfrm>
          <a:prstGeom prst="rect">
            <a:avLst/>
          </a:prstGeom>
          <a:blipFill rotWithShape="0">
            <a:blip r:embed="rId3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2" name="object 1300"/>
          <p:cNvSpPr/>
          <p:nvPr/>
        </p:nvSpPr>
        <p:spPr>
          <a:xfrm>
            <a:off x="1365840" y="3137760"/>
            <a:ext cx="304200" cy="304200"/>
          </a:xfrm>
          <a:prstGeom prst="rect">
            <a:avLst/>
          </a:prstGeom>
          <a:blipFill rotWithShape="0">
            <a:blip r:embed="rId4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3" name="object 1301"/>
          <p:cNvSpPr/>
          <p:nvPr/>
        </p:nvSpPr>
        <p:spPr>
          <a:xfrm>
            <a:off x="2491560" y="3123720"/>
            <a:ext cx="113400" cy="113400"/>
          </a:xfrm>
          <a:prstGeom prst="rect">
            <a:avLst/>
          </a:prstGeom>
          <a:blipFill rotWithShape="0">
            <a:blip r:embed="rId4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4" name="object 1302"/>
          <p:cNvSpPr/>
          <p:nvPr/>
        </p:nvSpPr>
        <p:spPr>
          <a:xfrm>
            <a:off x="1589040" y="3840840"/>
            <a:ext cx="115200" cy="113400"/>
          </a:xfrm>
          <a:prstGeom prst="rect">
            <a:avLst/>
          </a:prstGeom>
          <a:blipFill rotWithShape="0">
            <a:blip r:embed="rId4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5" name="object 1303"/>
          <p:cNvSpPr/>
          <p:nvPr/>
        </p:nvSpPr>
        <p:spPr>
          <a:xfrm>
            <a:off x="6733080" y="4592520"/>
            <a:ext cx="1701000" cy="974880"/>
          </a:xfrm>
          <a:custGeom>
            <a:avLst/>
            <a:gdLst/>
            <a:ahLst/>
            <a:rect l="l" t="t" r="r" b="b"/>
            <a:pathLst>
              <a:path w="1275714" h="731520">
                <a:moveTo>
                  <a:pt x="1275448" y="470890"/>
                </a:moveTo>
                <a:lnTo>
                  <a:pt x="686688" y="470890"/>
                </a:lnTo>
                <a:lnTo>
                  <a:pt x="687314" y="581553"/>
                </a:lnTo>
                <a:lnTo>
                  <a:pt x="687280" y="612048"/>
                </a:lnTo>
                <a:lnTo>
                  <a:pt x="686510" y="683067"/>
                </a:lnTo>
                <a:lnTo>
                  <a:pt x="686053" y="731520"/>
                </a:lnTo>
                <a:lnTo>
                  <a:pt x="1275207" y="714946"/>
                </a:lnTo>
                <a:lnTo>
                  <a:pt x="1275419" y="649611"/>
                </a:lnTo>
                <a:lnTo>
                  <a:pt x="1275448" y="470890"/>
                </a:lnTo>
                <a:close/>
              </a:path>
              <a:path w="1275714" h="731520">
                <a:moveTo>
                  <a:pt x="1274632" y="192290"/>
                </a:moveTo>
                <a:lnTo>
                  <a:pt x="278891" y="192290"/>
                </a:lnTo>
                <a:lnTo>
                  <a:pt x="278847" y="226220"/>
                </a:lnTo>
                <a:lnTo>
                  <a:pt x="278733" y="271800"/>
                </a:lnTo>
                <a:lnTo>
                  <a:pt x="278637" y="294973"/>
                </a:lnTo>
                <a:lnTo>
                  <a:pt x="278452" y="326129"/>
                </a:lnTo>
                <a:lnTo>
                  <a:pt x="278410" y="381727"/>
                </a:lnTo>
                <a:lnTo>
                  <a:pt x="278732" y="419633"/>
                </a:lnTo>
                <a:lnTo>
                  <a:pt x="279400" y="473252"/>
                </a:lnTo>
                <a:lnTo>
                  <a:pt x="1275448" y="470890"/>
                </a:lnTo>
                <a:lnTo>
                  <a:pt x="1275382" y="443145"/>
                </a:lnTo>
                <a:lnTo>
                  <a:pt x="1274859" y="294973"/>
                </a:lnTo>
                <a:lnTo>
                  <a:pt x="1274732" y="252604"/>
                </a:lnTo>
                <a:lnTo>
                  <a:pt x="1274632" y="192290"/>
                </a:lnTo>
                <a:close/>
              </a:path>
              <a:path w="1275714" h="731520">
                <a:moveTo>
                  <a:pt x="1274952" y="0"/>
                </a:moveTo>
                <a:lnTo>
                  <a:pt x="4063" y="0"/>
                </a:lnTo>
                <a:lnTo>
                  <a:pt x="0" y="180149"/>
                </a:lnTo>
                <a:lnTo>
                  <a:pt x="22828" y="199559"/>
                </a:lnTo>
                <a:lnTo>
                  <a:pt x="63753" y="205869"/>
                </a:lnTo>
                <a:lnTo>
                  <a:pt x="116300" y="203688"/>
                </a:lnTo>
                <a:lnTo>
                  <a:pt x="173989" y="197626"/>
                </a:lnTo>
                <a:lnTo>
                  <a:pt x="230346" y="192290"/>
                </a:lnTo>
                <a:lnTo>
                  <a:pt x="1274632" y="192290"/>
                </a:lnTo>
                <a:lnTo>
                  <a:pt x="1274740" y="65335"/>
                </a:lnTo>
                <a:lnTo>
                  <a:pt x="1274952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6" name="object 1304"/>
          <p:cNvSpPr/>
          <p:nvPr/>
        </p:nvSpPr>
        <p:spPr>
          <a:xfrm>
            <a:off x="6741000" y="4852800"/>
            <a:ext cx="1689120" cy="1040400"/>
          </a:xfrm>
          <a:custGeom>
            <a:avLst/>
            <a:gdLst/>
            <a:ahLst/>
            <a:rect l="l" t="t" r="r" b="b"/>
            <a:pathLst>
              <a:path w="1266825" h="780414">
                <a:moveTo>
                  <a:pt x="0" y="0"/>
                </a:moveTo>
                <a:lnTo>
                  <a:pt x="0" y="773379"/>
                </a:lnTo>
                <a:lnTo>
                  <a:pt x="1263903" y="780288"/>
                </a:lnTo>
                <a:lnTo>
                  <a:pt x="1266443" y="536460"/>
                </a:lnTo>
                <a:lnTo>
                  <a:pt x="1022588" y="533946"/>
                </a:lnTo>
                <a:lnTo>
                  <a:pt x="906525" y="533946"/>
                </a:lnTo>
                <a:lnTo>
                  <a:pt x="817785" y="533632"/>
                </a:lnTo>
                <a:lnTo>
                  <a:pt x="778847" y="533063"/>
                </a:lnTo>
                <a:lnTo>
                  <a:pt x="743403" y="532068"/>
                </a:lnTo>
                <a:lnTo>
                  <a:pt x="711361" y="530533"/>
                </a:lnTo>
                <a:lnTo>
                  <a:pt x="682625" y="528345"/>
                </a:lnTo>
                <a:lnTo>
                  <a:pt x="687928" y="277303"/>
                </a:lnTo>
                <a:lnTo>
                  <a:pt x="390439" y="277303"/>
                </a:lnTo>
                <a:lnTo>
                  <a:pt x="335684" y="277130"/>
                </a:lnTo>
                <a:lnTo>
                  <a:pt x="273303" y="275894"/>
                </a:lnTo>
                <a:lnTo>
                  <a:pt x="273077" y="217100"/>
                </a:lnTo>
                <a:lnTo>
                  <a:pt x="273443" y="174621"/>
                </a:lnTo>
                <a:lnTo>
                  <a:pt x="274253" y="144944"/>
                </a:lnTo>
                <a:lnTo>
                  <a:pt x="275362" y="124554"/>
                </a:lnTo>
                <a:lnTo>
                  <a:pt x="276621" y="109939"/>
                </a:lnTo>
                <a:lnTo>
                  <a:pt x="277885" y="97584"/>
                </a:lnTo>
                <a:lnTo>
                  <a:pt x="279005" y="83975"/>
                </a:lnTo>
                <a:lnTo>
                  <a:pt x="279834" y="65600"/>
                </a:lnTo>
                <a:lnTo>
                  <a:pt x="280227" y="38945"/>
                </a:lnTo>
                <a:lnTo>
                  <a:pt x="280034" y="495"/>
                </a:lnTo>
                <a:lnTo>
                  <a:pt x="0" y="0"/>
                </a:lnTo>
                <a:close/>
              </a:path>
              <a:path w="1266825" h="780414">
                <a:moveTo>
                  <a:pt x="1010379" y="533916"/>
                </a:moveTo>
                <a:lnTo>
                  <a:pt x="906525" y="533946"/>
                </a:lnTo>
                <a:lnTo>
                  <a:pt x="1022588" y="533946"/>
                </a:lnTo>
                <a:lnTo>
                  <a:pt x="1010379" y="533916"/>
                </a:lnTo>
                <a:close/>
              </a:path>
              <a:path w="1266825" h="780414">
                <a:moveTo>
                  <a:pt x="579324" y="274448"/>
                </a:moveTo>
                <a:lnTo>
                  <a:pt x="390439" y="277303"/>
                </a:lnTo>
                <a:lnTo>
                  <a:pt x="687928" y="277303"/>
                </a:lnTo>
                <a:lnTo>
                  <a:pt x="687958" y="275856"/>
                </a:lnTo>
                <a:lnTo>
                  <a:pt x="630537" y="274620"/>
                </a:lnTo>
                <a:lnTo>
                  <a:pt x="579324" y="274448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7" name="object 1305"/>
          <p:cNvSpPr/>
          <p:nvPr/>
        </p:nvSpPr>
        <p:spPr>
          <a:xfrm>
            <a:off x="6740280" y="582912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199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099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8" name="object 1306"/>
          <p:cNvSpPr/>
          <p:nvPr/>
        </p:nvSpPr>
        <p:spPr>
          <a:xfrm>
            <a:off x="6691320" y="453276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5" y="101249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9" name="object 1307"/>
          <p:cNvSpPr/>
          <p:nvPr/>
        </p:nvSpPr>
        <p:spPr>
          <a:xfrm>
            <a:off x="7661160" y="5293080"/>
            <a:ext cx="2880" cy="257760"/>
          </a:xfrm>
          <a:custGeom>
            <a:avLst/>
            <a:gdLst/>
            <a:ahLst/>
            <a:rect l="l" t="t" r="r" b="b"/>
            <a:pathLst>
              <a:path w="2539" h="193675">
                <a:moveTo>
                  <a:pt x="1079" y="-9906"/>
                </a:moveTo>
                <a:lnTo>
                  <a:pt x="1079" y="203441"/>
                </a:lnTo>
              </a:path>
            </a:pathLst>
          </a:custGeom>
          <a:noFill/>
          <a:ln w="21970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0" name="object 1308"/>
          <p:cNvSpPr/>
          <p:nvPr/>
        </p:nvSpPr>
        <p:spPr>
          <a:xfrm>
            <a:off x="6748560" y="4843800"/>
            <a:ext cx="351720" cy="6120"/>
          </a:xfrm>
          <a:custGeom>
            <a:avLst/>
            <a:gdLst/>
            <a:ahLst/>
            <a:rect l="l" t="t" r="r" b="b"/>
            <a:pathLst>
              <a:path w="264160" h="5079">
                <a:moveTo>
                  <a:pt x="264033" y="0"/>
                </a:moveTo>
                <a:lnTo>
                  <a:pt x="0" y="4698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1" name="object 1309"/>
          <p:cNvSpPr/>
          <p:nvPr/>
        </p:nvSpPr>
        <p:spPr>
          <a:xfrm>
            <a:off x="7122600" y="5211360"/>
            <a:ext cx="557280" cy="10800"/>
          </a:xfrm>
          <a:custGeom>
            <a:avLst/>
            <a:gdLst/>
            <a:ahLst/>
            <a:rect l="l" t="t" r="r" b="b"/>
            <a:pathLst>
              <a:path w="418464" h="8254">
                <a:moveTo>
                  <a:pt x="0" y="8191"/>
                </a:moveTo>
                <a:lnTo>
                  <a:pt x="418464" y="0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2" name="object 1310"/>
          <p:cNvSpPr/>
          <p:nvPr/>
        </p:nvSpPr>
        <p:spPr>
          <a:xfrm>
            <a:off x="7656840" y="5550480"/>
            <a:ext cx="772200" cy="2160"/>
          </a:xfrm>
          <a:custGeom>
            <a:avLst/>
            <a:gdLst/>
            <a:ahLst/>
            <a:rect l="l" t="t" r="r" b="b"/>
            <a:pathLst>
              <a:path w="579754" h="1904">
                <a:moveTo>
                  <a:pt x="579754" y="1396"/>
                </a:moveTo>
                <a:lnTo>
                  <a:pt x="0" y="0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3" name="object 1311"/>
          <p:cNvSpPr/>
          <p:nvPr/>
        </p:nvSpPr>
        <p:spPr>
          <a:xfrm>
            <a:off x="7106040" y="4874400"/>
            <a:ext cx="3960" cy="347760"/>
          </a:xfrm>
          <a:custGeom>
            <a:avLst/>
            <a:gdLst/>
            <a:ahLst/>
            <a:rect l="l" t="t" r="r" b="b"/>
            <a:pathLst>
              <a:path w="3175" h="260985">
                <a:moveTo>
                  <a:pt x="3175" y="0"/>
                </a:moveTo>
                <a:lnTo>
                  <a:pt x="0" y="260489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4" name="object 1312"/>
          <p:cNvSpPr/>
          <p:nvPr/>
        </p:nvSpPr>
        <p:spPr>
          <a:xfrm>
            <a:off x="1210320" y="582912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5" name="object 1313"/>
          <p:cNvSpPr/>
          <p:nvPr/>
        </p:nvSpPr>
        <p:spPr>
          <a:xfrm>
            <a:off x="1161360" y="453276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6" y="101249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6" name="object 1314"/>
          <p:cNvSpPr/>
          <p:nvPr/>
        </p:nvSpPr>
        <p:spPr>
          <a:xfrm>
            <a:off x="1684800" y="4822560"/>
            <a:ext cx="76680" cy="76680"/>
          </a:xfrm>
          <a:prstGeom prst="rect">
            <a:avLst/>
          </a:prstGeom>
          <a:blipFill rotWithShape="0">
            <a:blip r:embed="rId4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7" name="object 1315"/>
          <p:cNvSpPr/>
          <p:nvPr/>
        </p:nvSpPr>
        <p:spPr>
          <a:xfrm>
            <a:off x="2717280" y="5432040"/>
            <a:ext cx="74880" cy="74880"/>
          </a:xfrm>
          <a:prstGeom prst="rect">
            <a:avLst/>
          </a:prstGeom>
          <a:blipFill rotWithShape="0">
            <a:blip r:embed="rId4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8" name="object 1316"/>
          <p:cNvSpPr/>
          <p:nvPr/>
        </p:nvSpPr>
        <p:spPr>
          <a:xfrm>
            <a:off x="2274120" y="5389560"/>
            <a:ext cx="76680" cy="76680"/>
          </a:xfrm>
          <a:prstGeom prst="rect">
            <a:avLst/>
          </a:prstGeom>
          <a:blipFill rotWithShape="0">
            <a:blip r:embed="rId4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9" name="object 1317"/>
          <p:cNvSpPr/>
          <p:nvPr/>
        </p:nvSpPr>
        <p:spPr>
          <a:xfrm>
            <a:off x="2201400" y="4964760"/>
            <a:ext cx="76680" cy="76680"/>
          </a:xfrm>
          <a:prstGeom prst="rect">
            <a:avLst/>
          </a:prstGeom>
          <a:blipFill rotWithShape="0">
            <a:blip r:embed="rId4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0" name="object 1318"/>
          <p:cNvSpPr/>
          <p:nvPr/>
        </p:nvSpPr>
        <p:spPr>
          <a:xfrm>
            <a:off x="2552760" y="5149440"/>
            <a:ext cx="76680" cy="76680"/>
          </a:xfrm>
          <a:prstGeom prst="rect">
            <a:avLst/>
          </a:prstGeom>
          <a:blipFill rotWithShape="0">
            <a:blip r:embed="rId4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1" name="object 1319"/>
          <p:cNvSpPr/>
          <p:nvPr/>
        </p:nvSpPr>
        <p:spPr>
          <a:xfrm>
            <a:off x="2058480" y="5533200"/>
            <a:ext cx="188640" cy="190800"/>
          </a:xfrm>
          <a:prstGeom prst="rect">
            <a:avLst/>
          </a:prstGeom>
          <a:blipFill rotWithShape="0">
            <a:blip r:embed="rId4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2" name="object 1320"/>
          <p:cNvSpPr/>
          <p:nvPr/>
        </p:nvSpPr>
        <p:spPr>
          <a:xfrm>
            <a:off x="1953000" y="4647960"/>
            <a:ext cx="74880" cy="74880"/>
          </a:xfrm>
          <a:prstGeom prst="rect">
            <a:avLst/>
          </a:prstGeom>
          <a:blipFill rotWithShape="0">
            <a:blip r:embed="rId4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3" name="object 1321"/>
          <p:cNvSpPr/>
          <p:nvPr/>
        </p:nvSpPr>
        <p:spPr>
          <a:xfrm>
            <a:off x="1471680" y="4627080"/>
            <a:ext cx="266040" cy="266040"/>
          </a:xfrm>
          <a:prstGeom prst="rect">
            <a:avLst/>
          </a:prstGeom>
          <a:blipFill rotWithShape="0">
            <a:blip r:embed="rId5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4" name="object 1322"/>
          <p:cNvSpPr/>
          <p:nvPr/>
        </p:nvSpPr>
        <p:spPr>
          <a:xfrm>
            <a:off x="1250280" y="5048280"/>
            <a:ext cx="76680" cy="76680"/>
          </a:xfrm>
          <a:prstGeom prst="rect">
            <a:avLst/>
          </a:prstGeom>
          <a:blipFill rotWithShape="0">
            <a:blip r:embed="rId5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5" name="object 1323"/>
          <p:cNvSpPr/>
          <p:nvPr/>
        </p:nvSpPr>
        <p:spPr>
          <a:xfrm>
            <a:off x="1292400" y="5551560"/>
            <a:ext cx="76680" cy="76680"/>
          </a:xfrm>
          <a:prstGeom prst="rect">
            <a:avLst/>
          </a:prstGeom>
          <a:blipFill rotWithShape="0">
            <a:blip r:embed="rId5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6" name="object 1324"/>
          <p:cNvSpPr/>
          <p:nvPr/>
        </p:nvSpPr>
        <p:spPr>
          <a:xfrm>
            <a:off x="1398600" y="5692320"/>
            <a:ext cx="76680" cy="76680"/>
          </a:xfrm>
          <a:prstGeom prst="rect">
            <a:avLst/>
          </a:prstGeom>
          <a:blipFill rotWithShape="0">
            <a:blip r:embed="rId5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7" name="object 1325"/>
          <p:cNvSpPr/>
          <p:nvPr/>
        </p:nvSpPr>
        <p:spPr>
          <a:xfrm>
            <a:off x="1560960" y="5281560"/>
            <a:ext cx="74880" cy="76680"/>
          </a:xfrm>
          <a:prstGeom prst="rect">
            <a:avLst/>
          </a:prstGeom>
          <a:blipFill rotWithShape="0">
            <a:blip r:embed="rId5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8" name="object 1326"/>
          <p:cNvSpPr/>
          <p:nvPr/>
        </p:nvSpPr>
        <p:spPr>
          <a:xfrm>
            <a:off x="2257920" y="5549760"/>
            <a:ext cx="266040" cy="266040"/>
          </a:xfrm>
          <a:prstGeom prst="rect">
            <a:avLst/>
          </a:prstGeom>
          <a:blipFill rotWithShape="0">
            <a:blip r:embed="rId5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9" name="object 1327"/>
          <p:cNvSpPr/>
          <p:nvPr/>
        </p:nvSpPr>
        <p:spPr>
          <a:xfrm>
            <a:off x="1825200" y="5669640"/>
            <a:ext cx="76680" cy="74880"/>
          </a:xfrm>
          <a:prstGeom prst="rect">
            <a:avLst/>
          </a:prstGeom>
          <a:blipFill rotWithShape="0">
            <a:blip r:embed="rId5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0" name="object 1328"/>
          <p:cNvSpPr/>
          <p:nvPr/>
        </p:nvSpPr>
        <p:spPr>
          <a:xfrm>
            <a:off x="1560600" y="4998960"/>
            <a:ext cx="190800" cy="190800"/>
          </a:xfrm>
          <a:prstGeom prst="rect">
            <a:avLst/>
          </a:prstGeom>
          <a:blipFill rotWithShape="0">
            <a:blip r:embed="rId5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1" name="object 1329"/>
          <p:cNvSpPr/>
          <p:nvPr/>
        </p:nvSpPr>
        <p:spPr>
          <a:xfrm>
            <a:off x="1908360" y="4950360"/>
            <a:ext cx="76680" cy="76680"/>
          </a:xfrm>
          <a:prstGeom prst="rect">
            <a:avLst/>
          </a:prstGeom>
          <a:blipFill rotWithShape="0">
            <a:blip r:embed="rId5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2" name="object 1330"/>
          <p:cNvSpPr/>
          <p:nvPr/>
        </p:nvSpPr>
        <p:spPr>
          <a:xfrm>
            <a:off x="2489760" y="5673960"/>
            <a:ext cx="266040" cy="266040"/>
          </a:xfrm>
          <a:prstGeom prst="rect">
            <a:avLst/>
          </a:prstGeom>
          <a:blipFill rotWithShape="0">
            <a:blip r:embed="rId5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3" name="object 1331"/>
          <p:cNvSpPr/>
          <p:nvPr/>
        </p:nvSpPr>
        <p:spPr>
          <a:xfrm>
            <a:off x="1355760" y="4814280"/>
            <a:ext cx="188640" cy="190800"/>
          </a:xfrm>
          <a:prstGeom prst="rect">
            <a:avLst/>
          </a:prstGeom>
          <a:blipFill rotWithShape="0">
            <a:blip r:embed="rId6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4" name="object 1332"/>
          <p:cNvSpPr/>
          <p:nvPr/>
        </p:nvSpPr>
        <p:spPr>
          <a:xfrm>
            <a:off x="2489760" y="4798080"/>
            <a:ext cx="74880" cy="76680"/>
          </a:xfrm>
          <a:prstGeom prst="rect">
            <a:avLst/>
          </a:prstGeom>
          <a:blipFill rotWithShape="0">
            <a:blip r:embed="rId6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5" name="object 1333"/>
          <p:cNvSpPr/>
          <p:nvPr/>
        </p:nvSpPr>
        <p:spPr>
          <a:xfrm>
            <a:off x="1589040" y="5515200"/>
            <a:ext cx="74880" cy="76680"/>
          </a:xfrm>
          <a:prstGeom prst="rect">
            <a:avLst/>
          </a:prstGeom>
          <a:blipFill rotWithShape="0">
            <a:blip r:embed="rId6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6" name="object 1334"/>
          <p:cNvSpPr/>
          <p:nvPr/>
        </p:nvSpPr>
        <p:spPr>
          <a:xfrm>
            <a:off x="1879920" y="5184000"/>
            <a:ext cx="190800" cy="190800"/>
          </a:xfrm>
          <a:prstGeom prst="rect">
            <a:avLst/>
          </a:prstGeom>
          <a:blipFill rotWithShape="0">
            <a:blip r:embed="rId6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7" name="object 1335"/>
          <p:cNvSpPr/>
          <p:nvPr/>
        </p:nvSpPr>
        <p:spPr>
          <a:xfrm>
            <a:off x="7098840" y="2912040"/>
            <a:ext cx="1367640" cy="1294200"/>
          </a:xfrm>
          <a:custGeom>
            <a:avLst/>
            <a:gdLst/>
            <a:ah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8" name="object 1336"/>
          <p:cNvSpPr/>
          <p:nvPr/>
        </p:nvSpPr>
        <p:spPr>
          <a:xfrm>
            <a:off x="6739200" y="2901960"/>
            <a:ext cx="906480" cy="1306440"/>
          </a:xfrm>
          <a:custGeom>
            <a:avLst/>
            <a:gdLst/>
            <a:ah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9" name="object 1337"/>
          <p:cNvSpPr/>
          <p:nvPr/>
        </p:nvSpPr>
        <p:spPr>
          <a:xfrm>
            <a:off x="6738480" y="415080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0" name="object 1338"/>
          <p:cNvSpPr/>
          <p:nvPr/>
        </p:nvSpPr>
        <p:spPr>
          <a:xfrm>
            <a:off x="6689160" y="285660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1" name="object 1339"/>
          <p:cNvSpPr/>
          <p:nvPr/>
        </p:nvSpPr>
        <p:spPr>
          <a:xfrm>
            <a:off x="7658640" y="3614400"/>
            <a:ext cx="360" cy="589680"/>
          </a:xfrm>
          <a:custGeom>
            <a:avLst/>
            <a:gdLst/>
            <a:ahLst/>
            <a:rect l="l" t="t" r="r" b="b"/>
            <a:pathLst>
              <a:path w="0"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2" name="object 1340"/>
          <p:cNvSpPr/>
          <p:nvPr/>
        </p:nvSpPr>
        <p:spPr>
          <a:xfrm>
            <a:off x="7113960" y="2899440"/>
            <a:ext cx="2880" cy="736560"/>
          </a:xfrm>
          <a:custGeom>
            <a:avLst/>
            <a:gdLst/>
            <a:ah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3" name="object 1341"/>
          <p:cNvSpPr/>
          <p:nvPr/>
        </p:nvSpPr>
        <p:spPr>
          <a:xfrm>
            <a:off x="7120080" y="3604320"/>
            <a:ext cx="557280" cy="10800"/>
          </a:xfrm>
          <a:custGeom>
            <a:avLst/>
            <a:gdLst/>
            <a:ah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4" name="object 1342"/>
          <p:cNvSpPr/>
          <p:nvPr/>
        </p:nvSpPr>
        <p:spPr>
          <a:xfrm>
            <a:off x="6718680" y="1223640"/>
            <a:ext cx="1729800" cy="981720"/>
          </a:xfrm>
          <a:custGeom>
            <a:avLst/>
            <a:gdLst/>
            <a:ah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5" name="object 1343"/>
          <p:cNvSpPr/>
          <p:nvPr/>
        </p:nvSpPr>
        <p:spPr>
          <a:xfrm>
            <a:off x="6720840" y="1640160"/>
            <a:ext cx="1726920" cy="890640"/>
          </a:xfrm>
          <a:custGeom>
            <a:avLst/>
            <a:gdLst/>
            <a:ah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6" name="object 1344"/>
          <p:cNvSpPr/>
          <p:nvPr/>
        </p:nvSpPr>
        <p:spPr>
          <a:xfrm>
            <a:off x="6720120" y="2476440"/>
            <a:ext cx="1773360" cy="101520"/>
          </a:xfrm>
          <a:custGeom>
            <a:avLst/>
            <a:gdLst/>
            <a:ah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7" name="object 1345"/>
          <p:cNvSpPr/>
          <p:nvPr/>
        </p:nvSpPr>
        <p:spPr>
          <a:xfrm>
            <a:off x="6671160" y="1180080"/>
            <a:ext cx="101520" cy="1349640"/>
          </a:xfrm>
          <a:custGeom>
            <a:avLst/>
            <a:gdLst/>
            <a:ah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8" name="object 1346"/>
          <p:cNvSpPr/>
          <p:nvPr/>
        </p:nvSpPr>
        <p:spPr>
          <a:xfrm>
            <a:off x="6721920" y="1653480"/>
            <a:ext cx="671400" cy="2880"/>
          </a:xfrm>
          <a:custGeom>
            <a:avLst/>
            <a:gdLst/>
            <a:ah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9" name="object 1347"/>
          <p:cNvSpPr/>
          <p:nvPr/>
        </p:nvSpPr>
        <p:spPr>
          <a:xfrm>
            <a:off x="7384320" y="2202480"/>
            <a:ext cx="1063800" cy="6120"/>
          </a:xfrm>
          <a:custGeom>
            <a:avLst/>
            <a:gdLst/>
            <a:ah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0" name="object 1348"/>
          <p:cNvSpPr/>
          <p:nvPr/>
        </p:nvSpPr>
        <p:spPr>
          <a:xfrm>
            <a:off x="7384680" y="1657800"/>
            <a:ext cx="360" cy="543600"/>
          </a:xfrm>
          <a:custGeom>
            <a:avLst/>
            <a:gdLst/>
            <a:ahLst/>
            <a:rect l="l" t="t" r="r" b="b"/>
            <a:pathLst>
              <a:path w="0"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noFill/>
          <a:ln w="19812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1" name="object 1349"/>
          <p:cNvSpPr/>
          <p:nvPr/>
        </p:nvSpPr>
        <p:spPr>
          <a:xfrm>
            <a:off x="9309960" y="3198600"/>
            <a:ext cx="1217880" cy="833760"/>
          </a:xfrm>
          <a:prstGeom prst="rect">
            <a:avLst/>
          </a:prstGeom>
          <a:blipFill rotWithShape="0">
            <a:blip r:embed="rId6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2" name="object 1350"/>
          <p:cNvSpPr/>
          <p:nvPr/>
        </p:nvSpPr>
        <p:spPr>
          <a:xfrm>
            <a:off x="9560160" y="3438720"/>
            <a:ext cx="722160" cy="390600"/>
          </a:xfrm>
          <a:prstGeom prst="rect">
            <a:avLst/>
          </a:prstGeom>
          <a:blipFill rotWithShape="0">
            <a:blip r:embed="rId6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3" name="object 1351"/>
          <p:cNvSpPr/>
          <p:nvPr/>
        </p:nvSpPr>
        <p:spPr>
          <a:xfrm>
            <a:off x="9313920" y="3196800"/>
            <a:ext cx="1141560" cy="764280"/>
          </a:xfrm>
          <a:custGeom>
            <a:avLst/>
            <a:gdLst/>
            <a:ahLst/>
            <a:rect l="l" t="t" r="r" b="b"/>
            <a:pathLst>
              <a:path w="856615" h="573404">
                <a:moveTo>
                  <a:pt x="428243" y="0"/>
                </a:moveTo>
                <a:lnTo>
                  <a:pt x="0" y="286512"/>
                </a:lnTo>
                <a:lnTo>
                  <a:pt x="428243" y="573024"/>
                </a:lnTo>
                <a:lnTo>
                  <a:pt x="856487" y="286512"/>
                </a:lnTo>
                <a:lnTo>
                  <a:pt x="428243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4" name="object 1352"/>
          <p:cNvSpPr/>
          <p:nvPr/>
        </p:nvSpPr>
        <p:spPr>
          <a:xfrm>
            <a:off x="9313920" y="3196800"/>
            <a:ext cx="1141560" cy="763920"/>
          </a:xfrm>
          <a:custGeom>
            <a:avLst/>
            <a:gdLst/>
            <a:ahLst/>
            <a:rect l="l" t="t" r="r" b="b"/>
            <a:pathLst>
              <a:path w="856615" h="573404">
                <a:moveTo>
                  <a:pt x="0" y="286512"/>
                </a:moveTo>
                <a:lnTo>
                  <a:pt x="428243" y="0"/>
                </a:lnTo>
                <a:lnTo>
                  <a:pt x="856487" y="286512"/>
                </a:lnTo>
                <a:lnTo>
                  <a:pt x="428243" y="573024"/>
                </a:lnTo>
                <a:lnTo>
                  <a:pt x="0" y="286512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5" name="object 1353"/>
          <p:cNvSpPr/>
          <p:nvPr/>
        </p:nvSpPr>
        <p:spPr>
          <a:xfrm>
            <a:off x="9652680" y="3457800"/>
            <a:ext cx="547200" cy="220680"/>
          </a:xfrm>
          <a:prstGeom prst="rect">
            <a:avLst/>
          </a:prstGeom>
          <a:blipFill rotWithShape="0">
            <a:blip r:embed="rId6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6" name="object 1354"/>
          <p:cNvSpPr/>
          <p:nvPr/>
        </p:nvSpPr>
        <p:spPr>
          <a:xfrm>
            <a:off x="10434960" y="3531240"/>
            <a:ext cx="369720" cy="115920"/>
          </a:xfrm>
          <a:custGeom>
            <a:avLst/>
            <a:gdLst/>
            <a:ahLst/>
            <a:rect l="l" t="t" r="r" b="b"/>
            <a:pathLst>
              <a:path w="277495" h="86994">
                <a:moveTo>
                  <a:pt x="248755" y="28956"/>
                </a:moveTo>
                <a:lnTo>
                  <a:pt x="204850" y="28956"/>
                </a:lnTo>
                <a:lnTo>
                  <a:pt x="204977" y="57911"/>
                </a:lnTo>
                <a:lnTo>
                  <a:pt x="190500" y="57974"/>
                </a:lnTo>
                <a:lnTo>
                  <a:pt x="190626" y="86867"/>
                </a:lnTo>
                <a:lnTo>
                  <a:pt x="277240" y="43052"/>
                </a:lnTo>
                <a:lnTo>
                  <a:pt x="248755" y="28956"/>
                </a:lnTo>
                <a:close/>
              </a:path>
              <a:path w="277495" h="86994">
                <a:moveTo>
                  <a:pt x="190373" y="29018"/>
                </a:moveTo>
                <a:lnTo>
                  <a:pt x="0" y="29844"/>
                </a:lnTo>
                <a:lnTo>
                  <a:pt x="126" y="58800"/>
                </a:lnTo>
                <a:lnTo>
                  <a:pt x="190500" y="57974"/>
                </a:lnTo>
                <a:lnTo>
                  <a:pt x="190373" y="29018"/>
                </a:lnTo>
                <a:close/>
              </a:path>
              <a:path w="277495" h="86994">
                <a:moveTo>
                  <a:pt x="204850" y="28956"/>
                </a:moveTo>
                <a:lnTo>
                  <a:pt x="190373" y="29018"/>
                </a:lnTo>
                <a:lnTo>
                  <a:pt x="190500" y="57974"/>
                </a:lnTo>
                <a:lnTo>
                  <a:pt x="204977" y="57911"/>
                </a:lnTo>
                <a:lnTo>
                  <a:pt x="204850" y="28956"/>
                </a:lnTo>
                <a:close/>
              </a:path>
              <a:path w="277495" h="86994">
                <a:moveTo>
                  <a:pt x="190245" y="0"/>
                </a:moveTo>
                <a:lnTo>
                  <a:pt x="190373" y="29018"/>
                </a:lnTo>
                <a:lnTo>
                  <a:pt x="248755" y="28956"/>
                </a:lnTo>
                <a:lnTo>
                  <a:pt x="190245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7" name="object 1355"/>
          <p:cNvSpPr/>
          <p:nvPr/>
        </p:nvSpPr>
        <p:spPr>
          <a:xfrm>
            <a:off x="8504280" y="1733400"/>
            <a:ext cx="816840" cy="1846080"/>
          </a:xfrm>
          <a:custGeom>
            <a:avLst/>
            <a:gdLst/>
            <a:ahLst/>
            <a:rect l="l" t="t" r="r" b="b"/>
            <a:pathLst>
              <a:path w="612775" h="1384935">
                <a:moveTo>
                  <a:pt x="559556" y="1310817"/>
                </a:moveTo>
                <a:lnTo>
                  <a:pt x="532891" y="1322323"/>
                </a:lnTo>
                <a:lnTo>
                  <a:pt x="607187" y="1384934"/>
                </a:lnTo>
                <a:lnTo>
                  <a:pt x="610610" y="1324102"/>
                </a:lnTo>
                <a:lnTo>
                  <a:pt x="565276" y="1324102"/>
                </a:lnTo>
                <a:lnTo>
                  <a:pt x="559556" y="1310817"/>
                </a:lnTo>
                <a:close/>
              </a:path>
              <a:path w="612775" h="1384935">
                <a:moveTo>
                  <a:pt x="586091" y="1299366"/>
                </a:moveTo>
                <a:lnTo>
                  <a:pt x="559556" y="1310817"/>
                </a:lnTo>
                <a:lnTo>
                  <a:pt x="565276" y="1324102"/>
                </a:lnTo>
                <a:lnTo>
                  <a:pt x="591819" y="1312671"/>
                </a:lnTo>
                <a:lnTo>
                  <a:pt x="586091" y="1299366"/>
                </a:lnTo>
                <a:close/>
              </a:path>
              <a:path w="612775" h="1384935">
                <a:moveTo>
                  <a:pt x="612647" y="1287906"/>
                </a:moveTo>
                <a:lnTo>
                  <a:pt x="586091" y="1299366"/>
                </a:lnTo>
                <a:lnTo>
                  <a:pt x="591819" y="1312671"/>
                </a:lnTo>
                <a:lnTo>
                  <a:pt x="565276" y="1324102"/>
                </a:lnTo>
                <a:lnTo>
                  <a:pt x="610610" y="1324102"/>
                </a:lnTo>
                <a:lnTo>
                  <a:pt x="612647" y="1287906"/>
                </a:lnTo>
                <a:close/>
              </a:path>
              <a:path w="612775" h="1384935">
                <a:moveTo>
                  <a:pt x="26669" y="0"/>
                </a:moveTo>
                <a:lnTo>
                  <a:pt x="0" y="11429"/>
                </a:lnTo>
                <a:lnTo>
                  <a:pt x="559556" y="1310817"/>
                </a:lnTo>
                <a:lnTo>
                  <a:pt x="586091" y="1299366"/>
                </a:lnTo>
                <a:lnTo>
                  <a:pt x="2666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8" name="object 1356"/>
          <p:cNvSpPr/>
          <p:nvPr/>
        </p:nvSpPr>
        <p:spPr>
          <a:xfrm>
            <a:off x="8579520" y="3521160"/>
            <a:ext cx="736560" cy="115920"/>
          </a:xfrm>
          <a:custGeom>
            <a:avLst/>
            <a:gdLst/>
            <a:ahLst/>
            <a:rect l="l" t="t" r="r" b="b"/>
            <a:pathLst>
              <a:path w="552450" h="86994">
                <a:moveTo>
                  <a:pt x="465243" y="58004"/>
                </a:moveTo>
                <a:lnTo>
                  <a:pt x="465201" y="86868"/>
                </a:lnTo>
                <a:lnTo>
                  <a:pt x="523198" y="58038"/>
                </a:lnTo>
                <a:lnTo>
                  <a:pt x="479679" y="58038"/>
                </a:lnTo>
                <a:lnTo>
                  <a:pt x="465243" y="58004"/>
                </a:lnTo>
                <a:close/>
              </a:path>
              <a:path w="552450" h="86994">
                <a:moveTo>
                  <a:pt x="465285" y="29048"/>
                </a:moveTo>
                <a:lnTo>
                  <a:pt x="465243" y="58004"/>
                </a:lnTo>
                <a:lnTo>
                  <a:pt x="479679" y="58038"/>
                </a:lnTo>
                <a:lnTo>
                  <a:pt x="479806" y="29082"/>
                </a:lnTo>
                <a:lnTo>
                  <a:pt x="465285" y="29048"/>
                </a:lnTo>
                <a:close/>
              </a:path>
              <a:path w="552450" h="86994">
                <a:moveTo>
                  <a:pt x="465328" y="0"/>
                </a:moveTo>
                <a:lnTo>
                  <a:pt x="465285" y="29048"/>
                </a:lnTo>
                <a:lnTo>
                  <a:pt x="479806" y="29082"/>
                </a:lnTo>
                <a:lnTo>
                  <a:pt x="479679" y="58038"/>
                </a:lnTo>
                <a:lnTo>
                  <a:pt x="523198" y="58038"/>
                </a:lnTo>
                <a:lnTo>
                  <a:pt x="552068" y="43687"/>
                </a:lnTo>
                <a:lnTo>
                  <a:pt x="465328" y="0"/>
                </a:lnTo>
                <a:close/>
              </a:path>
              <a:path w="552450" h="86994">
                <a:moveTo>
                  <a:pt x="0" y="27940"/>
                </a:moveTo>
                <a:lnTo>
                  <a:pt x="0" y="56896"/>
                </a:lnTo>
                <a:lnTo>
                  <a:pt x="465243" y="58004"/>
                </a:lnTo>
                <a:lnTo>
                  <a:pt x="465285" y="29048"/>
                </a:lnTo>
                <a:lnTo>
                  <a:pt x="0" y="2794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9" name="object 1357"/>
          <p:cNvSpPr/>
          <p:nvPr/>
        </p:nvSpPr>
        <p:spPr>
          <a:xfrm>
            <a:off x="8494920" y="3579840"/>
            <a:ext cx="821880" cy="1655640"/>
          </a:xfrm>
          <a:custGeom>
            <a:avLst/>
            <a:gdLst/>
            <a:ahLst/>
            <a:rect l="l" t="t" r="r" b="b"/>
            <a:pathLst>
              <a:path w="616584" h="1242060">
                <a:moveTo>
                  <a:pt x="563986" y="71744"/>
                </a:moveTo>
                <a:lnTo>
                  <a:pt x="0" y="1228902"/>
                </a:lnTo>
                <a:lnTo>
                  <a:pt x="25907" y="1241590"/>
                </a:lnTo>
                <a:lnTo>
                  <a:pt x="590020" y="84444"/>
                </a:lnTo>
                <a:lnTo>
                  <a:pt x="563986" y="71744"/>
                </a:lnTo>
                <a:close/>
              </a:path>
              <a:path w="616584" h="1242060">
                <a:moveTo>
                  <a:pt x="615674" y="58674"/>
                </a:moveTo>
                <a:lnTo>
                  <a:pt x="570356" y="58674"/>
                </a:lnTo>
                <a:lnTo>
                  <a:pt x="596391" y="71374"/>
                </a:lnTo>
                <a:lnTo>
                  <a:pt x="590020" y="84444"/>
                </a:lnTo>
                <a:lnTo>
                  <a:pt x="616076" y="97155"/>
                </a:lnTo>
                <a:lnTo>
                  <a:pt x="615674" y="58674"/>
                </a:lnTo>
                <a:close/>
              </a:path>
              <a:path w="616584" h="1242060">
                <a:moveTo>
                  <a:pt x="570356" y="58674"/>
                </a:moveTo>
                <a:lnTo>
                  <a:pt x="563986" y="71744"/>
                </a:lnTo>
                <a:lnTo>
                  <a:pt x="590020" y="84444"/>
                </a:lnTo>
                <a:lnTo>
                  <a:pt x="596391" y="71374"/>
                </a:lnTo>
                <a:lnTo>
                  <a:pt x="570356" y="58674"/>
                </a:lnTo>
                <a:close/>
              </a:path>
              <a:path w="616584" h="1242060">
                <a:moveTo>
                  <a:pt x="615060" y="0"/>
                </a:moveTo>
                <a:lnTo>
                  <a:pt x="537972" y="59055"/>
                </a:lnTo>
                <a:lnTo>
                  <a:pt x="563986" y="71744"/>
                </a:lnTo>
                <a:lnTo>
                  <a:pt x="570356" y="58674"/>
                </a:lnTo>
                <a:lnTo>
                  <a:pt x="615674" y="58674"/>
                </a:lnTo>
                <a:lnTo>
                  <a:pt x="61506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0" name="object 1358"/>
          <p:cNvSpPr/>
          <p:nvPr/>
        </p:nvSpPr>
        <p:spPr>
          <a:xfrm>
            <a:off x="10817640" y="3353400"/>
            <a:ext cx="1098000" cy="516600"/>
          </a:xfrm>
          <a:prstGeom prst="rect">
            <a:avLst/>
          </a:prstGeom>
          <a:blipFill rotWithShape="0">
            <a:blip r:embed="rId6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1" name="object 1359"/>
          <p:cNvSpPr/>
          <p:nvPr/>
        </p:nvSpPr>
        <p:spPr>
          <a:xfrm>
            <a:off x="10872720" y="3436920"/>
            <a:ext cx="986040" cy="390600"/>
          </a:xfrm>
          <a:prstGeom prst="rect">
            <a:avLst/>
          </a:prstGeom>
          <a:blipFill rotWithShape="0">
            <a:blip r:embed="rId6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2" name="object 1360"/>
          <p:cNvSpPr/>
          <p:nvPr/>
        </p:nvSpPr>
        <p:spPr>
          <a:xfrm>
            <a:off x="10825920" y="3361320"/>
            <a:ext cx="1012680" cy="430560"/>
          </a:xfrm>
          <a:custGeom>
            <a:avLst/>
            <a:gdLst/>
            <a:ahLst/>
            <a:rect l="l" t="t" r="r" b="b"/>
            <a:pathLst>
              <a:path w="759459" h="323214">
                <a:moveTo>
                  <a:pt x="0" y="323088"/>
                </a:moveTo>
                <a:lnTo>
                  <a:pt x="758951" y="323088"/>
                </a:lnTo>
                <a:lnTo>
                  <a:pt x="758951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3" name="object 1361"/>
          <p:cNvSpPr/>
          <p:nvPr/>
        </p:nvSpPr>
        <p:spPr>
          <a:xfrm>
            <a:off x="10825920" y="3361320"/>
            <a:ext cx="1012320" cy="430560"/>
          </a:xfrm>
          <a:custGeom>
            <a:avLst/>
            <a:gdLst/>
            <a:ahLst/>
            <a:rect l="l" t="t" r="r" b="b"/>
            <a:pathLst>
              <a:path w="759459" h="323214">
                <a:moveTo>
                  <a:pt x="0" y="323088"/>
                </a:moveTo>
                <a:lnTo>
                  <a:pt x="758951" y="323088"/>
                </a:lnTo>
                <a:lnTo>
                  <a:pt x="758951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4" name="object 1362"/>
          <p:cNvSpPr/>
          <p:nvPr/>
        </p:nvSpPr>
        <p:spPr>
          <a:xfrm>
            <a:off x="10966680" y="3456360"/>
            <a:ext cx="807120" cy="220680"/>
          </a:xfrm>
          <a:prstGeom prst="rect">
            <a:avLst/>
          </a:prstGeom>
          <a:blipFill rotWithShape="0">
            <a:blip r:embed="rId6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5" name="object 1363"/>
          <p:cNvSpPr/>
          <p:nvPr/>
        </p:nvSpPr>
        <p:spPr>
          <a:xfrm>
            <a:off x="3434760" y="4873680"/>
            <a:ext cx="652320" cy="725040"/>
          </a:xfrm>
          <a:custGeom>
            <a:avLst/>
            <a:gdLst/>
            <a:ahLst/>
            <a:rect l="l" t="t" r="r" b="b"/>
            <a:pathLst>
              <a:path w="489585" h="544195">
                <a:moveTo>
                  <a:pt x="244601" y="0"/>
                </a:moveTo>
                <a:lnTo>
                  <a:pt x="244601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4601" y="408050"/>
                </a:lnTo>
                <a:lnTo>
                  <a:pt x="244601" y="544067"/>
                </a:lnTo>
                <a:lnTo>
                  <a:pt x="489203" y="272033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6" name="object 1364"/>
          <p:cNvSpPr/>
          <p:nvPr/>
        </p:nvSpPr>
        <p:spPr>
          <a:xfrm>
            <a:off x="4273920" y="4854600"/>
            <a:ext cx="1303560" cy="831960"/>
          </a:xfrm>
          <a:prstGeom prst="rect">
            <a:avLst/>
          </a:prstGeom>
          <a:blipFill rotWithShape="0">
            <a:blip r:embed="rId7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7" name="object 1365"/>
          <p:cNvSpPr/>
          <p:nvPr/>
        </p:nvSpPr>
        <p:spPr>
          <a:xfrm>
            <a:off x="4276080" y="4857120"/>
            <a:ext cx="1229040" cy="75780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8" name="object 1366"/>
          <p:cNvSpPr/>
          <p:nvPr/>
        </p:nvSpPr>
        <p:spPr>
          <a:xfrm>
            <a:off x="4276080" y="4857120"/>
            <a:ext cx="1228680" cy="75816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9" name="object 1367"/>
          <p:cNvSpPr/>
          <p:nvPr/>
        </p:nvSpPr>
        <p:spPr>
          <a:xfrm>
            <a:off x="4541400" y="5008320"/>
            <a:ext cx="833040" cy="239760"/>
          </a:xfrm>
          <a:prstGeom prst="rect">
            <a:avLst/>
          </a:prstGeom>
          <a:blipFill rotWithShape="0">
            <a:blip r:embed="rId7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0" name="object 1368"/>
          <p:cNvSpPr/>
          <p:nvPr/>
        </p:nvSpPr>
        <p:spPr>
          <a:xfrm>
            <a:off x="4498560" y="5210640"/>
            <a:ext cx="871560" cy="239760"/>
          </a:xfrm>
          <a:prstGeom prst="rect">
            <a:avLst/>
          </a:prstGeom>
          <a:blipFill rotWithShape="0">
            <a:blip r:embed="rId7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1" name="object 1369"/>
          <p:cNvSpPr/>
          <p:nvPr/>
        </p:nvSpPr>
        <p:spPr>
          <a:xfrm>
            <a:off x="5692680" y="4873680"/>
            <a:ext cx="654120" cy="725040"/>
          </a:xfrm>
          <a:custGeom>
            <a:avLst/>
            <a:gdLst/>
            <a:ah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5363" y="408050"/>
                </a:lnTo>
                <a:lnTo>
                  <a:pt x="245363" y="544067"/>
                </a:lnTo>
                <a:lnTo>
                  <a:pt x="490727" y="272033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2" name="object 1370"/>
          <p:cNvSpPr/>
          <p:nvPr/>
        </p:nvSpPr>
        <p:spPr>
          <a:xfrm>
            <a:off x="2846520" y="4101480"/>
            <a:ext cx="3770280" cy="716760"/>
          </a:xfrm>
          <a:custGeom>
            <a:avLst/>
            <a:gdLst/>
            <a:ahLst/>
            <a:rect l="l" t="t" r="r" b="b"/>
            <a:pathLst>
              <a:path w="2827654" h="537845">
                <a:moveTo>
                  <a:pt x="103124" y="425081"/>
                </a:moveTo>
                <a:lnTo>
                  <a:pt x="0" y="500634"/>
                </a:lnTo>
                <a:lnTo>
                  <a:pt x="122300" y="537756"/>
                </a:lnTo>
                <a:lnTo>
                  <a:pt x="116454" y="503402"/>
                </a:lnTo>
                <a:lnTo>
                  <a:pt x="97155" y="503402"/>
                </a:lnTo>
                <a:lnTo>
                  <a:pt x="90677" y="465836"/>
                </a:lnTo>
                <a:lnTo>
                  <a:pt x="109513" y="462622"/>
                </a:lnTo>
                <a:lnTo>
                  <a:pt x="103124" y="425081"/>
                </a:lnTo>
                <a:close/>
              </a:path>
              <a:path w="2827654" h="537845">
                <a:moveTo>
                  <a:pt x="109513" y="462622"/>
                </a:moveTo>
                <a:lnTo>
                  <a:pt x="90677" y="465836"/>
                </a:lnTo>
                <a:lnTo>
                  <a:pt x="97155" y="503402"/>
                </a:lnTo>
                <a:lnTo>
                  <a:pt x="115909" y="500203"/>
                </a:lnTo>
                <a:lnTo>
                  <a:pt x="109513" y="462622"/>
                </a:lnTo>
                <a:close/>
              </a:path>
              <a:path w="2827654" h="537845">
                <a:moveTo>
                  <a:pt x="115909" y="500203"/>
                </a:moveTo>
                <a:lnTo>
                  <a:pt x="97155" y="503402"/>
                </a:lnTo>
                <a:lnTo>
                  <a:pt x="116454" y="503402"/>
                </a:lnTo>
                <a:lnTo>
                  <a:pt x="115909" y="500203"/>
                </a:lnTo>
                <a:close/>
              </a:path>
              <a:path w="2827654" h="537845">
                <a:moveTo>
                  <a:pt x="2821304" y="0"/>
                </a:moveTo>
                <a:lnTo>
                  <a:pt x="109513" y="462622"/>
                </a:lnTo>
                <a:lnTo>
                  <a:pt x="115909" y="500203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3" name="object 1371"/>
          <p:cNvSpPr/>
          <p:nvPr/>
        </p:nvSpPr>
        <p:spPr>
          <a:xfrm>
            <a:off x="3429000" y="3170520"/>
            <a:ext cx="652320" cy="723240"/>
          </a:xfrm>
          <a:custGeom>
            <a:avLst/>
            <a:gdLst/>
            <a:ah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4" name="object 1372"/>
          <p:cNvSpPr/>
          <p:nvPr/>
        </p:nvSpPr>
        <p:spPr>
          <a:xfrm>
            <a:off x="4267800" y="3150000"/>
            <a:ext cx="1303560" cy="831960"/>
          </a:xfrm>
          <a:prstGeom prst="rect">
            <a:avLst/>
          </a:prstGeom>
          <a:blipFill rotWithShape="0">
            <a:blip r:embed="rId7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5" name="object 1373"/>
          <p:cNvSpPr/>
          <p:nvPr/>
        </p:nvSpPr>
        <p:spPr>
          <a:xfrm>
            <a:off x="4269960" y="3152160"/>
            <a:ext cx="1229040" cy="75780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6" name="object 1374"/>
          <p:cNvSpPr/>
          <p:nvPr/>
        </p:nvSpPr>
        <p:spPr>
          <a:xfrm>
            <a:off x="4269960" y="3152160"/>
            <a:ext cx="1228680" cy="75816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7" name="object 1375"/>
          <p:cNvSpPr/>
          <p:nvPr/>
        </p:nvSpPr>
        <p:spPr>
          <a:xfrm>
            <a:off x="4535280" y="3303720"/>
            <a:ext cx="833040" cy="239760"/>
          </a:xfrm>
          <a:prstGeom prst="rect">
            <a:avLst/>
          </a:prstGeom>
          <a:blipFill rotWithShape="0">
            <a:blip r:embed="rId7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8" name="object 1376"/>
          <p:cNvSpPr/>
          <p:nvPr/>
        </p:nvSpPr>
        <p:spPr>
          <a:xfrm>
            <a:off x="4492440" y="3506760"/>
            <a:ext cx="871560" cy="239760"/>
          </a:xfrm>
          <a:prstGeom prst="rect">
            <a:avLst/>
          </a:prstGeom>
          <a:blipFill rotWithShape="0">
            <a:blip r:embed="rId7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9" name="object 1377"/>
          <p:cNvSpPr/>
          <p:nvPr/>
        </p:nvSpPr>
        <p:spPr>
          <a:xfrm>
            <a:off x="5686560" y="3170520"/>
            <a:ext cx="654120" cy="723240"/>
          </a:xfrm>
          <a:custGeom>
            <a:avLst/>
            <a:gdLst/>
            <a:ah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0" name="object 1378"/>
          <p:cNvSpPr/>
          <p:nvPr/>
        </p:nvSpPr>
        <p:spPr>
          <a:xfrm>
            <a:off x="2846520" y="2413080"/>
            <a:ext cx="3770280" cy="716760"/>
          </a:xfrm>
          <a:custGeom>
            <a:avLst/>
            <a:gdLst/>
            <a:ah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1" name="object 1379"/>
          <p:cNvSpPr/>
          <p:nvPr/>
        </p:nvSpPr>
        <p:spPr>
          <a:xfrm>
            <a:off x="3399840" y="1492200"/>
            <a:ext cx="654120" cy="723240"/>
          </a:xfrm>
          <a:custGeom>
            <a:avLst/>
            <a:gdLst/>
            <a:ah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2" name="object 1380"/>
          <p:cNvSpPr/>
          <p:nvPr/>
        </p:nvSpPr>
        <p:spPr>
          <a:xfrm>
            <a:off x="4239360" y="1473480"/>
            <a:ext cx="1303560" cy="831960"/>
          </a:xfrm>
          <a:prstGeom prst="rect">
            <a:avLst/>
          </a:prstGeom>
          <a:blipFill rotWithShape="0">
            <a:blip r:embed="rId7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3" name="object 1381"/>
          <p:cNvSpPr/>
          <p:nvPr/>
        </p:nvSpPr>
        <p:spPr>
          <a:xfrm>
            <a:off x="4241520" y="1475640"/>
            <a:ext cx="1229040" cy="75816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4" name="object 1382"/>
          <p:cNvSpPr/>
          <p:nvPr/>
        </p:nvSpPr>
        <p:spPr>
          <a:xfrm>
            <a:off x="4241520" y="1475640"/>
            <a:ext cx="1228680" cy="757800"/>
          </a:xfrm>
          <a:custGeom>
            <a:avLst/>
            <a:gdLst/>
            <a:ah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noFill/>
          <a:ln w="12192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5" name="object 1383"/>
          <p:cNvSpPr/>
          <p:nvPr/>
        </p:nvSpPr>
        <p:spPr>
          <a:xfrm>
            <a:off x="4507200" y="1625760"/>
            <a:ext cx="833040" cy="239760"/>
          </a:xfrm>
          <a:prstGeom prst="rect">
            <a:avLst/>
          </a:prstGeom>
          <a:blipFill rotWithShape="0">
            <a:blip r:embed="rId7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6" name="object 1384"/>
          <p:cNvSpPr/>
          <p:nvPr/>
        </p:nvSpPr>
        <p:spPr>
          <a:xfrm>
            <a:off x="4464720" y="1828800"/>
            <a:ext cx="871560" cy="239760"/>
          </a:xfrm>
          <a:prstGeom prst="rect">
            <a:avLst/>
          </a:prstGeom>
          <a:blipFill rotWithShape="0">
            <a:blip r:embed="rId7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7" name="object 1385"/>
          <p:cNvSpPr/>
          <p:nvPr/>
        </p:nvSpPr>
        <p:spPr>
          <a:xfrm>
            <a:off x="5660280" y="1492200"/>
            <a:ext cx="652320" cy="723240"/>
          </a:xfrm>
          <a:custGeom>
            <a:avLst/>
            <a:gdLst/>
            <a:ah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PlaceHolder 1"/>
          <p:cNvSpPr>
            <a:spLocks noGrp="1"/>
          </p:cNvSpPr>
          <p:nvPr>
            <p:ph type="title"/>
          </p:nvPr>
        </p:nvSpPr>
        <p:spPr>
          <a:xfrm>
            <a:off x="896400" y="42516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F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739" name=""/>
          <p:cNvSpPr txBox="1"/>
          <p:nvPr/>
        </p:nvSpPr>
        <p:spPr>
          <a:xfrm>
            <a:off x="1260000" y="1726200"/>
            <a:ext cx="9172800" cy="3673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ét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di</a:t>
            </a:r>
            <a:r>
              <a:rPr b="0" lang="es-CO" sz="1800" spc="-1" strike="noStrike">
                <a:latin typeface="Arial"/>
              </a:rPr>
              <a:t>z</a:t>
            </a:r>
            <a:r>
              <a:rPr b="0" lang="es-CO" sz="1800" spc="-1" strike="noStrike">
                <a:latin typeface="Arial"/>
              </a:rPr>
              <a:t>aj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bl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bi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n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úl</a:t>
            </a:r>
            <a:r>
              <a:rPr b="0" lang="es-CO" sz="1800" spc="-1" strike="noStrike">
                <a:latin typeface="Arial"/>
              </a:rPr>
              <a:t>ti</a:t>
            </a:r>
            <a:r>
              <a:rPr b="0" lang="es-CO" sz="1800" spc="-1" strike="noStrike">
                <a:latin typeface="Arial"/>
              </a:rPr>
              <a:t>pl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al</a:t>
            </a:r>
            <a:r>
              <a:rPr b="0" lang="es-CO" sz="1800" spc="-1" strike="noStrike">
                <a:latin typeface="Arial"/>
              </a:rPr>
              <a:t>g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rit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di</a:t>
            </a:r>
            <a:r>
              <a:rPr b="0" lang="es-CO" sz="1800" spc="-1" strike="noStrike">
                <a:latin typeface="Arial"/>
              </a:rPr>
              <a:t>z</a:t>
            </a:r>
            <a:r>
              <a:rPr b="0" lang="es-CO" sz="1800" spc="-1" strike="noStrike">
                <a:latin typeface="Arial"/>
              </a:rPr>
              <a:t>aj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a 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bt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r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ej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di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ie</a:t>
            </a:r>
            <a:r>
              <a:rPr b="0" lang="es-CO" sz="1800" spc="-1" strike="noStrike">
                <a:latin typeface="Arial"/>
              </a:rPr>
              <a:t>nt</a:t>
            </a:r>
            <a:r>
              <a:rPr b="0" lang="es-CO" sz="1800" spc="-1" strike="noStrike">
                <a:latin typeface="Arial"/>
              </a:rPr>
              <a:t>o 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ct</a:t>
            </a:r>
            <a:r>
              <a:rPr b="0" lang="es-CO" sz="1800" spc="-1" strike="noStrike">
                <a:latin typeface="Arial"/>
              </a:rPr>
              <a:t>o </a:t>
            </a:r>
            <a:r>
              <a:rPr b="0" lang="es-CO" sz="1800" spc="-1" strike="noStrike">
                <a:latin typeface="Arial"/>
              </a:rPr>
              <a:t>a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nt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endParaRPr b="0" lang="es-CO" sz="1800" spc="-1" strike="noStrike">
              <a:latin typeface="Arial"/>
            </a:endParaRPr>
          </a:p>
          <a:p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ét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bl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á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ut</a:t>
            </a:r>
            <a:r>
              <a:rPr b="0" lang="es-CO" sz="1800" spc="-1" strike="noStrike">
                <a:latin typeface="Arial"/>
              </a:rPr>
              <a:t>ili</a:t>
            </a:r>
            <a:r>
              <a:rPr b="0" lang="es-CO" sz="1800" spc="-1" strike="noStrike">
                <a:latin typeface="Arial"/>
              </a:rPr>
              <a:t>z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s:</a:t>
            </a:r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g</a:t>
            </a:r>
            <a:r>
              <a:rPr b="0" lang="es-CO" sz="1800" spc="-1" strike="noStrike">
                <a:latin typeface="Arial"/>
              </a:rPr>
              <a:t>gi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g </a:t>
            </a:r>
            <a:r>
              <a:rPr b="0" lang="es-CO" sz="1800" spc="-1" strike="noStrike">
                <a:latin typeface="Arial"/>
              </a:rPr>
              <a:t>(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úl</a:t>
            </a:r>
            <a:r>
              <a:rPr b="0" lang="es-CO" sz="1800" spc="-1" strike="noStrike">
                <a:latin typeface="Arial"/>
              </a:rPr>
              <a:t>ti</a:t>
            </a:r>
            <a:r>
              <a:rPr b="0" lang="es-CO" sz="1800" spc="-1" strike="noStrike">
                <a:latin typeface="Arial"/>
              </a:rPr>
              <a:t>pl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el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nj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al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at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ri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st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at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s)</a:t>
            </a:r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ét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o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el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ci</a:t>
            </a:r>
            <a:r>
              <a:rPr b="0" lang="es-CO" sz="1800" spc="-1" strike="noStrike">
                <a:latin typeface="Arial"/>
              </a:rPr>
              <a:t>o </a:t>
            </a:r>
            <a:r>
              <a:rPr b="0" lang="es-CO" sz="1800" spc="-1" strike="noStrike">
                <a:latin typeface="Arial"/>
              </a:rPr>
              <a:t>al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at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ri</a:t>
            </a:r>
            <a:r>
              <a:rPr b="0" lang="es-CO" sz="1800" spc="-1" strike="noStrike">
                <a:latin typeface="Arial"/>
              </a:rPr>
              <a:t>o </a:t>
            </a:r>
            <a:r>
              <a:rPr b="0" lang="es-CO" sz="1800" spc="-1" strike="noStrike">
                <a:latin typeface="Arial"/>
              </a:rPr>
              <a:t>(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úl</a:t>
            </a:r>
            <a:r>
              <a:rPr b="0" lang="es-CO" sz="1800" spc="-1" strike="noStrike">
                <a:latin typeface="Arial"/>
              </a:rPr>
              <a:t>ti</a:t>
            </a:r>
            <a:r>
              <a:rPr b="0" lang="es-CO" sz="1800" spc="-1" strike="noStrike">
                <a:latin typeface="Arial"/>
              </a:rPr>
              <a:t>pl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el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nj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al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at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ri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ct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rí</a:t>
            </a:r>
            <a:r>
              <a:rPr b="0" lang="es-CO" sz="1800" spc="-1" strike="noStrike">
                <a:latin typeface="Arial"/>
              </a:rPr>
              <a:t>st</a:t>
            </a:r>
            <a:r>
              <a:rPr b="0" lang="es-CO" sz="1800" spc="-1" strike="noStrike">
                <a:latin typeface="Arial"/>
              </a:rPr>
              <a:t>ic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s)</a:t>
            </a:r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st</a:t>
            </a:r>
            <a:r>
              <a:rPr b="0" lang="es-CO" sz="1800" spc="-1" strike="noStrike">
                <a:latin typeface="Arial"/>
              </a:rPr>
              <a:t>in</a:t>
            </a:r>
            <a:r>
              <a:rPr b="0" lang="es-CO" sz="1800" spc="-1" strike="noStrike">
                <a:latin typeface="Arial"/>
              </a:rPr>
              <a:t>g </a:t>
            </a:r>
            <a:r>
              <a:rPr b="0" lang="es-CO" sz="1800" spc="-1" strike="noStrike">
                <a:latin typeface="Arial"/>
              </a:rPr>
              <a:t>(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nt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r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el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fo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a </a:t>
            </a:r>
            <a:r>
              <a:rPr b="0" lang="es-CO" sz="1800" spc="-1" strike="noStrike">
                <a:latin typeface="Arial"/>
              </a:rPr>
              <a:t>it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at</a:t>
            </a:r>
            <a:r>
              <a:rPr b="0" lang="es-CO" sz="1800" spc="-1" strike="noStrike">
                <a:latin typeface="Arial"/>
              </a:rPr>
              <a:t>iv</a:t>
            </a:r>
            <a:r>
              <a:rPr b="0" lang="es-CO" sz="1800" spc="-1" strike="noStrike">
                <a:latin typeface="Arial"/>
              </a:rPr>
              <a:t>a, </a:t>
            </a:r>
            <a:r>
              <a:rPr b="0" lang="es-CO" sz="1800" spc="-1" strike="noStrike">
                <a:latin typeface="Arial"/>
              </a:rPr>
              <a:t>h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ci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o </a:t>
            </a:r>
            <a:r>
              <a:rPr b="0" lang="es-CO" sz="1800" spc="-1" strike="noStrike">
                <a:latin typeface="Arial"/>
              </a:rPr>
              <a:t>q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el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el</a:t>
            </a:r>
            <a:r>
              <a:rPr b="0" lang="es-CO" sz="1800" spc="-1" strike="noStrike">
                <a:latin typeface="Arial"/>
              </a:rPr>
              <a:t>o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ct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al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nt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 </a:t>
            </a:r>
            <a:r>
              <a:rPr b="0" lang="es-CO" sz="1800" spc="-1" strike="noStrike">
                <a:latin typeface="Arial"/>
              </a:rPr>
              <a:t>lo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rr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lo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nt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ri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nt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o </a:t>
            </a:r>
            <a:r>
              <a:rPr b="0" lang="es-CO" sz="1800" spc="-1" strike="noStrike">
                <a:latin typeface="Arial"/>
              </a:rPr>
              <a:t>el 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o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la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st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al </a:t>
            </a:r>
            <a:r>
              <a:rPr b="0" lang="es-CO" sz="1800" spc="-1" strike="noStrike">
                <a:latin typeface="Arial"/>
              </a:rPr>
              <a:t>cl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si</a:t>
            </a:r>
            <a:r>
              <a:rPr b="0" lang="es-CO" sz="1800" spc="-1" strike="noStrike">
                <a:latin typeface="Arial"/>
              </a:rPr>
              <a:t>fi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s)</a:t>
            </a:r>
            <a:endParaRPr b="0" lang="es-CO" sz="1800" spc="-1" strike="noStrike">
              <a:latin typeface="Arial"/>
            </a:endParaRPr>
          </a:p>
          <a:p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q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al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at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ri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 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ét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o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di</a:t>
            </a:r>
            <a:r>
              <a:rPr b="0" lang="es-CO" sz="1800" spc="-1" strike="noStrike">
                <a:latin typeface="Arial"/>
              </a:rPr>
              <a:t>z</a:t>
            </a:r>
            <a:r>
              <a:rPr b="0" lang="es-CO" sz="1800" spc="-1" strike="noStrike">
                <a:latin typeface="Arial"/>
              </a:rPr>
              <a:t>aj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nj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nt</a:t>
            </a:r>
            <a:r>
              <a:rPr b="0" lang="es-CO" sz="1800" spc="-1" strike="noStrike">
                <a:latin typeface="Arial"/>
              </a:rPr>
              <a:t>o </a:t>
            </a:r>
            <a:r>
              <a:rPr b="0" lang="es-CO" sz="1800" spc="-1" strike="noStrike">
                <a:latin typeface="Arial"/>
              </a:rPr>
              <a:t>q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pl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a </a:t>
            </a:r>
            <a:r>
              <a:rPr b="0" lang="es-CO" sz="1800" spc="-1" strike="noStrike">
                <a:latin typeface="Arial"/>
              </a:rPr>
              <a:t>el 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di</a:t>
            </a:r>
            <a:r>
              <a:rPr b="0" lang="es-CO" sz="1800" spc="-1" strike="noStrike">
                <a:latin typeface="Arial"/>
              </a:rPr>
              <a:t>z</a:t>
            </a:r>
            <a:r>
              <a:rPr b="0" lang="es-CO" sz="1800" spc="-1" strike="noStrike">
                <a:latin typeface="Arial"/>
              </a:rPr>
              <a:t>aj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á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ol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ci</a:t>
            </a:r>
            <a:r>
              <a:rPr b="0" lang="es-CO" sz="1800" spc="-1" strike="noStrike">
                <a:latin typeface="Arial"/>
              </a:rPr>
              <a:t>si</a:t>
            </a:r>
            <a:r>
              <a:rPr b="0" lang="es-CO" sz="1800" spc="-1" strike="noStrike">
                <a:latin typeface="Arial"/>
              </a:rPr>
              <a:t>ó</a:t>
            </a:r>
            <a:r>
              <a:rPr b="0" lang="es-CO" sz="1800" spc="-1" strike="noStrike">
                <a:latin typeface="Arial"/>
              </a:rPr>
              <a:t>n 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a 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st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ui</a:t>
            </a:r>
            <a:r>
              <a:rPr b="0" lang="es-CO" sz="1800" spc="-1" strike="noStrike">
                <a:latin typeface="Arial"/>
              </a:rPr>
              <a:t>r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úl</a:t>
            </a:r>
            <a:r>
              <a:rPr b="0" lang="es-CO" sz="1800" spc="-1" strike="noStrike">
                <a:latin typeface="Arial"/>
              </a:rPr>
              <a:t>ti</a:t>
            </a:r>
            <a:r>
              <a:rPr b="0" lang="es-CO" sz="1800" spc="-1" strike="noStrike">
                <a:latin typeface="Arial"/>
              </a:rPr>
              <a:t>pl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á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ol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di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nt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el 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ét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o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g</a:t>
            </a:r>
            <a:r>
              <a:rPr b="0" lang="es-CO" sz="1800" spc="-1" strike="noStrike">
                <a:latin typeface="Arial"/>
              </a:rPr>
              <a:t>gi</a:t>
            </a:r>
            <a:r>
              <a:rPr b="0" lang="es-CO" sz="1800" spc="-1" strike="noStrike">
                <a:latin typeface="Arial"/>
              </a:rPr>
              <a:t>n</a:t>
            </a:r>
            <a:r>
              <a:rPr b="0" lang="es-CO" sz="1800" spc="-1" strike="noStrike">
                <a:latin typeface="Arial"/>
              </a:rPr>
              <a:t>g </a:t>
            </a:r>
            <a:r>
              <a:rPr b="0" lang="es-CO" sz="1800" spc="-1" strike="noStrike">
                <a:latin typeface="Arial"/>
              </a:rPr>
              <a:t>y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ci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al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at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ri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s.</a:t>
            </a:r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ct</a:t>
            </a:r>
            <a:r>
              <a:rPr b="0" lang="es-CO" sz="1800" spc="-1" strike="noStrike">
                <a:latin typeface="Arial"/>
              </a:rPr>
              <a:t>ifi</a:t>
            </a:r>
            <a:r>
              <a:rPr b="0" lang="es-CO" sz="1800" spc="-1" strike="noStrike">
                <a:latin typeface="Arial"/>
              </a:rPr>
              <a:t>c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n </a:t>
            </a:r>
            <a:r>
              <a:rPr b="0" lang="es-CO" sz="1800" spc="-1" strike="noStrike">
                <a:latin typeface="Arial"/>
              </a:rPr>
              <a:t>el 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bl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a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aj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st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lo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á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b</a:t>
            </a:r>
            <a:r>
              <a:rPr b="0" lang="es-CO" sz="1800" spc="-1" strike="noStrike">
                <a:latin typeface="Arial"/>
              </a:rPr>
              <a:t>ol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ci</a:t>
            </a:r>
            <a:r>
              <a:rPr b="0" lang="es-CO" sz="1800" spc="-1" strike="noStrike">
                <a:latin typeface="Arial"/>
              </a:rPr>
              <a:t>si</a:t>
            </a:r>
            <a:r>
              <a:rPr b="0" lang="es-CO" sz="1800" spc="-1" strike="noStrike">
                <a:latin typeface="Arial"/>
              </a:rPr>
              <a:t>ó</a:t>
            </a:r>
            <a:r>
              <a:rPr b="0" lang="es-CO" sz="1800" spc="-1" strike="noStrike">
                <a:latin typeface="Arial"/>
              </a:rPr>
              <a:t>n.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Definición</a:t>
            </a:r>
            <a:endParaRPr b="0" lang="es-CO" sz="4400" spc="-1" strike="noStrike">
              <a:latin typeface="Arial"/>
            </a:endParaRPr>
          </a:p>
        </p:txBody>
      </p:sp>
      <p:pic>
        <p:nvPicPr>
          <p:cNvPr id="188" name="Picture 1" descr=""/>
          <p:cNvPicPr/>
          <p:nvPr/>
        </p:nvPicPr>
        <p:blipFill>
          <a:blip r:embed="rId1"/>
          <a:stretch/>
        </p:blipFill>
        <p:spPr>
          <a:xfrm flipH="1">
            <a:off x="1323720" y="4718160"/>
            <a:ext cx="528480" cy="1241280"/>
          </a:xfrm>
          <a:prstGeom prst="rect">
            <a:avLst/>
          </a:prstGeom>
          <a:ln w="0">
            <a:noFill/>
          </a:ln>
        </p:spPr>
      </p:pic>
      <p:pic>
        <p:nvPicPr>
          <p:cNvPr id="189" name="Picture 2" descr=""/>
          <p:cNvPicPr/>
          <p:nvPr/>
        </p:nvPicPr>
        <p:blipFill>
          <a:blip r:embed="rId2"/>
          <a:stretch/>
        </p:blipFill>
        <p:spPr>
          <a:xfrm flipH="1">
            <a:off x="1279800" y="3184560"/>
            <a:ext cx="572400" cy="1241280"/>
          </a:xfrm>
          <a:prstGeom prst="rect">
            <a:avLst/>
          </a:prstGeom>
          <a:ln w="0">
            <a:noFill/>
          </a:ln>
        </p:spPr>
      </p:pic>
      <p:sp>
        <p:nvSpPr>
          <p:cNvPr id="190" name="TextBox 3"/>
          <p:cNvSpPr/>
          <p:nvPr/>
        </p:nvSpPr>
        <p:spPr>
          <a:xfrm>
            <a:off x="1904760" y="3328200"/>
            <a:ext cx="184248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Not a student</a:t>
            </a:r>
            <a:endParaRPr b="0" lang="es-CO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45 years old</a:t>
            </a:r>
            <a:endParaRPr b="0" lang="es-CO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Medium income</a:t>
            </a:r>
            <a:endParaRPr b="0" lang="es-CO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Fair credit record</a:t>
            </a:r>
            <a:endParaRPr b="0" lang="es-CO" sz="1400" spc="-1" strike="noStrike">
              <a:latin typeface="Arial"/>
            </a:endParaRPr>
          </a:p>
        </p:txBody>
      </p:sp>
      <p:pic>
        <p:nvPicPr>
          <p:cNvPr id="191" name="Picture 5" descr="A close up of a map&#10;&#10;Description automatically generated"/>
          <p:cNvPicPr/>
          <p:nvPr/>
        </p:nvPicPr>
        <p:blipFill>
          <a:blip r:embed="rId3"/>
          <a:stretch/>
        </p:blipFill>
        <p:spPr>
          <a:xfrm>
            <a:off x="3800160" y="2520000"/>
            <a:ext cx="6459840" cy="3377520"/>
          </a:xfrm>
          <a:prstGeom prst="rect">
            <a:avLst/>
          </a:prstGeom>
          <a:ln w="0">
            <a:noFill/>
          </a:ln>
        </p:spPr>
      </p:pic>
      <p:sp>
        <p:nvSpPr>
          <p:cNvPr id="192" name="TextBox 6"/>
          <p:cNvSpPr/>
          <p:nvPr/>
        </p:nvSpPr>
        <p:spPr>
          <a:xfrm>
            <a:off x="2051280" y="2733480"/>
            <a:ext cx="2448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70c0"/>
                </a:solidFill>
                <a:latin typeface="Arial"/>
                <a:ea typeface="Arial"/>
              </a:rPr>
              <a:t>A quien prestarle?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193" name="TextBox 1"/>
          <p:cNvSpPr/>
          <p:nvPr/>
        </p:nvSpPr>
        <p:spPr>
          <a:xfrm>
            <a:off x="1904760" y="4861800"/>
            <a:ext cx="245484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Student</a:t>
            </a:r>
            <a:endParaRPr b="0" lang="es-CO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27 years old</a:t>
            </a:r>
            <a:endParaRPr b="0" lang="es-CO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Low income</a:t>
            </a:r>
            <a:endParaRPr b="0" lang="es-CO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Excellent credit record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194" name=""/>
          <p:cNvSpPr txBox="1"/>
          <p:nvPr/>
        </p:nvSpPr>
        <p:spPr>
          <a:xfrm>
            <a:off x="441360" y="1440000"/>
            <a:ext cx="11258640" cy="94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2000" spc="-1" strike="noStrike">
                <a:latin typeface="Arial"/>
              </a:rPr>
              <a:t>Modelo en forma de árbol que ilustra una serie de acontecimientos que conducen a determinadas decisiones.</a:t>
            </a:r>
            <a:endParaRPr b="0" lang="es-CO" sz="2000" spc="-1" strike="noStrike">
              <a:latin typeface="Arial"/>
            </a:endParaRPr>
          </a:p>
          <a:p>
            <a:r>
              <a:rPr b="0" lang="es-CO" sz="2000" spc="-1" strike="noStrike">
                <a:latin typeface="Arial"/>
              </a:rPr>
              <a:t>Cada nodo representa una prueba sobre un atributo y cada rama es un resultado de esa prueba</a:t>
            </a:r>
            <a:endParaRPr b="0" lang="es-CO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PlaceHolder 1"/>
          <p:cNvSpPr>
            <a:spLocks noGrp="1"/>
          </p:cNvSpPr>
          <p:nvPr>
            <p:ph type="title"/>
          </p:nvPr>
        </p:nvSpPr>
        <p:spPr>
          <a:xfrm>
            <a:off x="720000" y="264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G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!</a:t>
            </a:r>
            <a:endParaRPr b="0" lang="es-CO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Definición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96" name=""/>
          <p:cNvSpPr txBox="1"/>
          <p:nvPr/>
        </p:nvSpPr>
        <p:spPr>
          <a:xfrm>
            <a:off x="441360" y="1440000"/>
            <a:ext cx="11258640" cy="94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2000" spc="-1" strike="noStrike">
                <a:latin typeface="Arial"/>
              </a:rPr>
              <a:t>Mode</a:t>
            </a:r>
            <a:r>
              <a:rPr b="0" lang="es-CO" sz="2000" spc="-1" strike="noStrike">
                <a:latin typeface="Arial"/>
              </a:rPr>
              <a:t>lo en </a:t>
            </a:r>
            <a:r>
              <a:rPr b="0" lang="es-CO" sz="2000" spc="-1" strike="noStrike">
                <a:latin typeface="Arial"/>
              </a:rPr>
              <a:t>form</a:t>
            </a:r>
            <a:r>
              <a:rPr b="0" lang="es-CO" sz="2000" spc="-1" strike="noStrike">
                <a:latin typeface="Arial"/>
              </a:rPr>
              <a:t>a de </a:t>
            </a:r>
            <a:r>
              <a:rPr b="0" lang="es-CO" sz="2000" spc="-1" strike="noStrike">
                <a:latin typeface="Arial"/>
              </a:rPr>
              <a:t>árbol </a:t>
            </a:r>
            <a:r>
              <a:rPr b="0" lang="es-CO" sz="2000" spc="-1" strike="noStrike">
                <a:latin typeface="Arial"/>
              </a:rPr>
              <a:t>que </a:t>
            </a:r>
            <a:r>
              <a:rPr b="0" lang="es-CO" sz="2000" spc="-1" strike="noStrike">
                <a:latin typeface="Arial"/>
              </a:rPr>
              <a:t>ilustr</a:t>
            </a:r>
            <a:r>
              <a:rPr b="0" lang="es-CO" sz="2000" spc="-1" strike="noStrike">
                <a:latin typeface="Arial"/>
              </a:rPr>
              <a:t>a una </a:t>
            </a:r>
            <a:r>
              <a:rPr b="0" lang="es-CO" sz="2000" spc="-1" strike="noStrike">
                <a:latin typeface="Arial"/>
              </a:rPr>
              <a:t>serie </a:t>
            </a:r>
            <a:r>
              <a:rPr b="0" lang="es-CO" sz="2000" spc="-1" strike="noStrike">
                <a:latin typeface="Arial"/>
              </a:rPr>
              <a:t>de </a:t>
            </a:r>
            <a:r>
              <a:rPr b="0" lang="es-CO" sz="2000" spc="-1" strike="noStrike">
                <a:latin typeface="Arial"/>
              </a:rPr>
              <a:t>acont</a:t>
            </a:r>
            <a:r>
              <a:rPr b="0" lang="es-CO" sz="2000" spc="-1" strike="noStrike">
                <a:latin typeface="Arial"/>
              </a:rPr>
              <a:t>ecimi</a:t>
            </a:r>
            <a:r>
              <a:rPr b="0" lang="es-CO" sz="2000" spc="-1" strike="noStrike">
                <a:latin typeface="Arial"/>
              </a:rPr>
              <a:t>entos </a:t>
            </a:r>
            <a:r>
              <a:rPr b="0" lang="es-CO" sz="2000" spc="-1" strike="noStrike">
                <a:latin typeface="Arial"/>
              </a:rPr>
              <a:t>que </a:t>
            </a:r>
            <a:r>
              <a:rPr b="0" lang="es-CO" sz="2000" spc="-1" strike="noStrike">
                <a:latin typeface="Arial"/>
              </a:rPr>
              <a:t>cond</a:t>
            </a:r>
            <a:r>
              <a:rPr b="0" lang="es-CO" sz="2000" spc="-1" strike="noStrike">
                <a:latin typeface="Arial"/>
              </a:rPr>
              <a:t>ucen </a:t>
            </a:r>
            <a:r>
              <a:rPr b="0" lang="es-CO" sz="2000" spc="-1" strike="noStrike">
                <a:latin typeface="Arial"/>
              </a:rPr>
              <a:t>a </a:t>
            </a:r>
            <a:r>
              <a:rPr b="0" lang="es-CO" sz="2000" spc="-1" strike="noStrike">
                <a:latin typeface="Arial"/>
              </a:rPr>
              <a:t>deter</a:t>
            </a:r>
            <a:r>
              <a:rPr b="0" lang="es-CO" sz="2000" spc="-1" strike="noStrike">
                <a:latin typeface="Arial"/>
              </a:rPr>
              <a:t>mina</a:t>
            </a:r>
            <a:r>
              <a:rPr b="0" lang="es-CO" sz="2000" spc="-1" strike="noStrike">
                <a:latin typeface="Arial"/>
              </a:rPr>
              <a:t>das </a:t>
            </a:r>
            <a:r>
              <a:rPr b="0" lang="es-CO" sz="2000" spc="-1" strike="noStrike">
                <a:latin typeface="Arial"/>
              </a:rPr>
              <a:t>decis</a:t>
            </a:r>
            <a:r>
              <a:rPr b="0" lang="es-CO" sz="2000" spc="-1" strike="noStrike">
                <a:latin typeface="Arial"/>
              </a:rPr>
              <a:t>iones</a:t>
            </a:r>
            <a:r>
              <a:rPr b="0" lang="es-CO" sz="2000" spc="-1" strike="noStrike">
                <a:latin typeface="Arial"/>
              </a:rPr>
              <a:t>.</a:t>
            </a:r>
            <a:endParaRPr b="0" lang="es-CO" sz="2000" spc="-1" strike="noStrike">
              <a:latin typeface="Arial"/>
            </a:endParaRPr>
          </a:p>
          <a:p>
            <a:r>
              <a:rPr b="0" lang="es-CO" sz="2000" spc="-1" strike="noStrike">
                <a:latin typeface="Arial"/>
              </a:rPr>
              <a:t>Cada </a:t>
            </a:r>
            <a:r>
              <a:rPr b="0" lang="es-CO" sz="2000" spc="-1" strike="noStrike">
                <a:latin typeface="Arial"/>
              </a:rPr>
              <a:t>nodo </a:t>
            </a:r>
            <a:r>
              <a:rPr b="0" lang="es-CO" sz="2000" spc="-1" strike="noStrike">
                <a:latin typeface="Arial"/>
              </a:rPr>
              <a:t>repre</a:t>
            </a:r>
            <a:r>
              <a:rPr b="0" lang="es-CO" sz="2000" spc="-1" strike="noStrike">
                <a:latin typeface="Arial"/>
              </a:rPr>
              <a:t>senta </a:t>
            </a:r>
            <a:r>
              <a:rPr b="0" lang="es-CO" sz="2000" spc="-1" strike="noStrike">
                <a:latin typeface="Arial"/>
              </a:rPr>
              <a:t>una </a:t>
            </a:r>
            <a:r>
              <a:rPr b="0" lang="es-CO" sz="2000" spc="-1" strike="noStrike">
                <a:latin typeface="Arial"/>
              </a:rPr>
              <a:t>prue</a:t>
            </a:r>
            <a:r>
              <a:rPr b="0" lang="es-CO" sz="2000" spc="-1" strike="noStrike">
                <a:latin typeface="Arial"/>
              </a:rPr>
              <a:t>ba </a:t>
            </a:r>
            <a:r>
              <a:rPr b="0" lang="es-CO" sz="2000" spc="-1" strike="noStrike">
                <a:latin typeface="Arial"/>
              </a:rPr>
              <a:t>sobre </a:t>
            </a:r>
            <a:r>
              <a:rPr b="0" lang="es-CO" sz="2000" spc="-1" strike="noStrike">
                <a:latin typeface="Arial"/>
              </a:rPr>
              <a:t>un </a:t>
            </a:r>
            <a:r>
              <a:rPr b="0" lang="es-CO" sz="2000" spc="-1" strike="noStrike">
                <a:latin typeface="Arial"/>
              </a:rPr>
              <a:t>atribu</a:t>
            </a:r>
            <a:r>
              <a:rPr b="0" lang="es-CO" sz="2000" spc="-1" strike="noStrike">
                <a:latin typeface="Arial"/>
              </a:rPr>
              <a:t>to y </a:t>
            </a:r>
            <a:r>
              <a:rPr b="0" lang="es-CO" sz="2000" spc="-1" strike="noStrike">
                <a:latin typeface="Arial"/>
              </a:rPr>
              <a:t>cada </a:t>
            </a:r>
            <a:r>
              <a:rPr b="0" lang="es-CO" sz="2000" spc="-1" strike="noStrike">
                <a:latin typeface="Arial"/>
              </a:rPr>
              <a:t>rama </a:t>
            </a:r>
            <a:r>
              <a:rPr b="0" lang="es-CO" sz="2000" spc="-1" strike="noStrike">
                <a:latin typeface="Arial"/>
              </a:rPr>
              <a:t>es un </a:t>
            </a:r>
            <a:r>
              <a:rPr b="0" lang="es-CO" sz="2000" spc="-1" strike="noStrike">
                <a:latin typeface="Arial"/>
              </a:rPr>
              <a:t>result</a:t>
            </a:r>
            <a:r>
              <a:rPr b="0" lang="es-CO" sz="2000" spc="-1" strike="noStrike">
                <a:latin typeface="Arial"/>
              </a:rPr>
              <a:t>ado </a:t>
            </a:r>
            <a:r>
              <a:rPr b="0" lang="es-CO" sz="2000" spc="-1" strike="noStrike">
                <a:latin typeface="Arial"/>
              </a:rPr>
              <a:t>de </a:t>
            </a:r>
            <a:r>
              <a:rPr b="0" lang="es-CO" sz="2000" spc="-1" strike="noStrike">
                <a:latin typeface="Arial"/>
              </a:rPr>
              <a:t>esa </a:t>
            </a:r>
            <a:r>
              <a:rPr b="0" lang="es-CO" sz="2000" spc="-1" strike="noStrike">
                <a:latin typeface="Arial"/>
              </a:rPr>
              <a:t>prue</a:t>
            </a:r>
            <a:r>
              <a:rPr b="0" lang="es-CO" sz="2000" spc="-1" strike="noStrike">
                <a:latin typeface="Arial"/>
              </a:rPr>
              <a:t>ba</a:t>
            </a:r>
            <a:endParaRPr b="0" lang="es-CO" sz="2000" spc="-1" strike="noStrike">
              <a:latin typeface="Arial"/>
            </a:endParaRPr>
          </a:p>
        </p:txBody>
      </p:sp>
      <p:pic>
        <p:nvPicPr>
          <p:cNvPr id="197" name="Picture 3" descr=""/>
          <p:cNvPicPr/>
          <p:nvPr/>
        </p:nvPicPr>
        <p:blipFill>
          <a:blip r:embed="rId1"/>
          <a:stretch/>
        </p:blipFill>
        <p:spPr>
          <a:xfrm flipH="1">
            <a:off x="1303920" y="4878720"/>
            <a:ext cx="528480" cy="1241280"/>
          </a:xfrm>
          <a:prstGeom prst="rect">
            <a:avLst/>
          </a:prstGeom>
          <a:ln w="0">
            <a:noFill/>
          </a:ln>
        </p:spPr>
      </p:pic>
      <p:pic>
        <p:nvPicPr>
          <p:cNvPr id="198" name="Picture 6" descr=""/>
          <p:cNvPicPr/>
          <p:nvPr/>
        </p:nvPicPr>
        <p:blipFill>
          <a:blip r:embed="rId2"/>
          <a:stretch/>
        </p:blipFill>
        <p:spPr>
          <a:xfrm flipH="1">
            <a:off x="1260000" y="3345120"/>
            <a:ext cx="572400" cy="1241280"/>
          </a:xfrm>
          <a:prstGeom prst="rect">
            <a:avLst/>
          </a:prstGeom>
          <a:ln w="0">
            <a:noFill/>
          </a:ln>
        </p:spPr>
      </p:pic>
      <p:sp>
        <p:nvSpPr>
          <p:cNvPr id="199" name="TextBox 2"/>
          <p:cNvSpPr/>
          <p:nvPr/>
        </p:nvSpPr>
        <p:spPr>
          <a:xfrm>
            <a:off x="1884960" y="3488760"/>
            <a:ext cx="1842480" cy="11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Not a student</a:t>
            </a:r>
            <a:endParaRPr b="0" lang="es-CO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45 years old</a:t>
            </a:r>
            <a:endParaRPr b="0" lang="es-CO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Medium income</a:t>
            </a:r>
            <a:endParaRPr b="0" lang="es-CO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Fair credit record</a:t>
            </a:r>
            <a:endParaRPr b="0" lang="es-CO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b05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b050"/>
                </a:solidFill>
                <a:latin typeface="Arial"/>
                <a:ea typeface="Arial"/>
              </a:rPr>
              <a:t>Yes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00" name="TextBox 8"/>
          <p:cNvSpPr/>
          <p:nvPr/>
        </p:nvSpPr>
        <p:spPr>
          <a:xfrm>
            <a:off x="1260000" y="2894040"/>
            <a:ext cx="3060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70c0"/>
                </a:solidFill>
                <a:latin typeface="Arial"/>
                <a:ea typeface="Arial"/>
              </a:rPr>
              <a:t>A quien prestarle?</a:t>
            </a:r>
            <a:endParaRPr b="0" lang="es-CO" sz="2000" spc="-1" strike="noStrike">
              <a:latin typeface="Arial"/>
            </a:endParaRPr>
          </a:p>
        </p:txBody>
      </p:sp>
      <p:pic>
        <p:nvPicPr>
          <p:cNvPr id="201" name="Picture 8" descr="A close up of a map&#10;&#10;Description automatically generated"/>
          <p:cNvPicPr/>
          <p:nvPr/>
        </p:nvPicPr>
        <p:blipFill>
          <a:blip r:embed="rId3"/>
          <a:stretch/>
        </p:blipFill>
        <p:spPr>
          <a:xfrm>
            <a:off x="3780360" y="2680560"/>
            <a:ext cx="6459840" cy="3377520"/>
          </a:xfrm>
          <a:prstGeom prst="rect">
            <a:avLst/>
          </a:prstGeom>
          <a:ln w="0">
            <a:noFill/>
          </a:ln>
        </p:spPr>
      </p:pic>
      <p:sp>
        <p:nvSpPr>
          <p:cNvPr id="202" name="TextBox 12"/>
          <p:cNvSpPr/>
          <p:nvPr/>
        </p:nvSpPr>
        <p:spPr>
          <a:xfrm>
            <a:off x="1884960" y="5022360"/>
            <a:ext cx="245484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Student</a:t>
            </a:r>
            <a:endParaRPr b="0" lang="es-CO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27 years old</a:t>
            </a:r>
            <a:endParaRPr b="0" lang="es-CO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Low income</a:t>
            </a:r>
            <a:endParaRPr b="0" lang="es-CO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Excellent credit record</a:t>
            </a:r>
            <a:endParaRPr b="0" lang="es-CO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Def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inic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ión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204" name=""/>
          <p:cNvSpPr txBox="1"/>
          <p:nvPr/>
        </p:nvSpPr>
        <p:spPr>
          <a:xfrm>
            <a:off x="441360" y="1440000"/>
            <a:ext cx="11258640" cy="94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2000" spc="-1" strike="noStrike">
                <a:latin typeface="Arial"/>
              </a:rPr>
              <a:t>Modelo en </a:t>
            </a:r>
            <a:r>
              <a:rPr b="0" lang="es-CO" sz="2000" spc="-1" strike="noStrike">
                <a:latin typeface="Arial"/>
              </a:rPr>
              <a:t>forma de </a:t>
            </a:r>
            <a:r>
              <a:rPr b="0" lang="es-CO" sz="2000" spc="-1" strike="noStrike">
                <a:latin typeface="Arial"/>
              </a:rPr>
              <a:t>árbol que </a:t>
            </a:r>
            <a:r>
              <a:rPr b="0" lang="es-CO" sz="2000" spc="-1" strike="noStrike">
                <a:latin typeface="Arial"/>
              </a:rPr>
              <a:t>ilustra una </a:t>
            </a:r>
            <a:r>
              <a:rPr b="0" lang="es-CO" sz="2000" spc="-1" strike="noStrike">
                <a:latin typeface="Arial"/>
              </a:rPr>
              <a:t>serie de </a:t>
            </a:r>
            <a:r>
              <a:rPr b="0" lang="es-CO" sz="2000" spc="-1" strike="noStrike">
                <a:latin typeface="Arial"/>
              </a:rPr>
              <a:t>acontecimi</a:t>
            </a:r>
            <a:r>
              <a:rPr b="0" lang="es-CO" sz="2000" spc="-1" strike="noStrike">
                <a:latin typeface="Arial"/>
              </a:rPr>
              <a:t>entos que </a:t>
            </a:r>
            <a:r>
              <a:rPr b="0" lang="es-CO" sz="2000" spc="-1" strike="noStrike">
                <a:latin typeface="Arial"/>
              </a:rPr>
              <a:t>conducen </a:t>
            </a:r>
            <a:r>
              <a:rPr b="0" lang="es-CO" sz="2000" spc="-1" strike="noStrike">
                <a:latin typeface="Arial"/>
              </a:rPr>
              <a:t>a </a:t>
            </a:r>
            <a:r>
              <a:rPr b="0" lang="es-CO" sz="2000" spc="-1" strike="noStrike">
                <a:latin typeface="Arial"/>
              </a:rPr>
              <a:t>determinad</a:t>
            </a:r>
            <a:r>
              <a:rPr b="0" lang="es-CO" sz="2000" spc="-1" strike="noStrike">
                <a:latin typeface="Arial"/>
              </a:rPr>
              <a:t>as </a:t>
            </a:r>
            <a:r>
              <a:rPr b="0" lang="es-CO" sz="2000" spc="-1" strike="noStrike">
                <a:latin typeface="Arial"/>
              </a:rPr>
              <a:t>decisiones</a:t>
            </a:r>
            <a:r>
              <a:rPr b="0" lang="es-CO" sz="2000" spc="-1" strike="noStrike">
                <a:latin typeface="Arial"/>
              </a:rPr>
              <a:t>.</a:t>
            </a:r>
            <a:endParaRPr b="0" lang="es-CO" sz="2000" spc="-1" strike="noStrike">
              <a:latin typeface="Arial"/>
            </a:endParaRPr>
          </a:p>
          <a:p>
            <a:r>
              <a:rPr b="0" lang="es-CO" sz="2000" spc="-1" strike="noStrike">
                <a:latin typeface="Arial"/>
              </a:rPr>
              <a:t>Cada nodo </a:t>
            </a:r>
            <a:r>
              <a:rPr b="0" lang="es-CO" sz="2000" spc="-1" strike="noStrike">
                <a:latin typeface="Arial"/>
              </a:rPr>
              <a:t>representa </a:t>
            </a:r>
            <a:r>
              <a:rPr b="0" lang="es-CO" sz="2000" spc="-1" strike="noStrike">
                <a:latin typeface="Arial"/>
              </a:rPr>
              <a:t>una </a:t>
            </a:r>
            <a:r>
              <a:rPr b="0" lang="es-CO" sz="2000" spc="-1" strike="noStrike">
                <a:latin typeface="Arial"/>
              </a:rPr>
              <a:t>prueba </a:t>
            </a:r>
            <a:r>
              <a:rPr b="0" lang="es-CO" sz="2000" spc="-1" strike="noStrike">
                <a:latin typeface="Arial"/>
              </a:rPr>
              <a:t>sobre un </a:t>
            </a:r>
            <a:r>
              <a:rPr b="0" lang="es-CO" sz="2000" spc="-1" strike="noStrike">
                <a:latin typeface="Arial"/>
              </a:rPr>
              <a:t>atributo y </a:t>
            </a:r>
            <a:r>
              <a:rPr b="0" lang="es-CO" sz="2000" spc="-1" strike="noStrike">
                <a:latin typeface="Arial"/>
              </a:rPr>
              <a:t>cada rama </a:t>
            </a:r>
            <a:r>
              <a:rPr b="0" lang="es-CO" sz="2000" spc="-1" strike="noStrike">
                <a:latin typeface="Arial"/>
              </a:rPr>
              <a:t>es un </a:t>
            </a:r>
            <a:r>
              <a:rPr b="0" lang="es-CO" sz="2000" spc="-1" strike="noStrike">
                <a:latin typeface="Arial"/>
              </a:rPr>
              <a:t>resultado </a:t>
            </a:r>
            <a:r>
              <a:rPr b="0" lang="es-CO" sz="2000" spc="-1" strike="noStrike">
                <a:latin typeface="Arial"/>
              </a:rPr>
              <a:t>de esa </a:t>
            </a:r>
            <a:r>
              <a:rPr b="0" lang="es-CO" sz="2000" spc="-1" strike="noStrike">
                <a:latin typeface="Arial"/>
              </a:rPr>
              <a:t>prueba</a:t>
            </a:r>
            <a:endParaRPr b="0" lang="es-CO" sz="2000" spc="-1" strike="noStrike">
              <a:latin typeface="Arial"/>
            </a:endParaRPr>
          </a:p>
        </p:txBody>
      </p:sp>
      <p:pic>
        <p:nvPicPr>
          <p:cNvPr id="205" name="Picture 7" descr=""/>
          <p:cNvPicPr/>
          <p:nvPr/>
        </p:nvPicPr>
        <p:blipFill>
          <a:blip r:embed="rId1"/>
          <a:stretch/>
        </p:blipFill>
        <p:spPr>
          <a:xfrm flipH="1">
            <a:off x="1323720" y="4821120"/>
            <a:ext cx="528480" cy="1241280"/>
          </a:xfrm>
          <a:prstGeom prst="rect">
            <a:avLst/>
          </a:prstGeom>
          <a:ln w="0">
            <a:noFill/>
          </a:ln>
        </p:spPr>
      </p:pic>
      <p:pic>
        <p:nvPicPr>
          <p:cNvPr id="206" name="Picture 9" descr=""/>
          <p:cNvPicPr/>
          <p:nvPr/>
        </p:nvPicPr>
        <p:blipFill>
          <a:blip r:embed="rId2"/>
          <a:stretch/>
        </p:blipFill>
        <p:spPr>
          <a:xfrm flipH="1">
            <a:off x="1279800" y="3287520"/>
            <a:ext cx="572400" cy="1241280"/>
          </a:xfrm>
          <a:prstGeom prst="rect">
            <a:avLst/>
          </a:prstGeom>
          <a:ln w="0">
            <a:noFill/>
          </a:ln>
        </p:spPr>
      </p:pic>
      <p:sp>
        <p:nvSpPr>
          <p:cNvPr id="207" name="TextBox 13"/>
          <p:cNvSpPr/>
          <p:nvPr/>
        </p:nvSpPr>
        <p:spPr>
          <a:xfrm>
            <a:off x="1904760" y="3431160"/>
            <a:ext cx="1842480" cy="11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Not a student</a:t>
            </a:r>
            <a:endParaRPr b="0" lang="es-CO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45 years old</a:t>
            </a:r>
            <a:endParaRPr b="0" lang="es-CO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Medium income</a:t>
            </a:r>
            <a:endParaRPr b="0" lang="es-CO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Fair credit record</a:t>
            </a:r>
            <a:endParaRPr b="0" lang="es-CO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b05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0b050"/>
                </a:solidFill>
                <a:latin typeface="Arial"/>
                <a:ea typeface="Arial"/>
              </a:rPr>
              <a:t>Yes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08" name="TextBox 14"/>
          <p:cNvSpPr/>
          <p:nvPr/>
        </p:nvSpPr>
        <p:spPr>
          <a:xfrm>
            <a:off x="1620000" y="2836440"/>
            <a:ext cx="2268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70c0"/>
                </a:solidFill>
                <a:latin typeface="Arial"/>
                <a:ea typeface="Arial"/>
              </a:rPr>
              <a:t>A quien prestarle?</a:t>
            </a:r>
            <a:endParaRPr b="0" lang="es-CO" sz="2000" spc="-1" strike="noStrike">
              <a:latin typeface="Arial"/>
            </a:endParaRPr>
          </a:p>
        </p:txBody>
      </p:sp>
      <p:pic>
        <p:nvPicPr>
          <p:cNvPr id="209" name="Picture 10" descr="A close up of a map&#10;&#10;Description automatically generated"/>
          <p:cNvPicPr/>
          <p:nvPr/>
        </p:nvPicPr>
        <p:blipFill>
          <a:blip r:embed="rId3"/>
          <a:stretch/>
        </p:blipFill>
        <p:spPr>
          <a:xfrm>
            <a:off x="3800160" y="2622960"/>
            <a:ext cx="6459840" cy="3377520"/>
          </a:xfrm>
          <a:prstGeom prst="rect">
            <a:avLst/>
          </a:prstGeom>
          <a:ln w="0">
            <a:noFill/>
          </a:ln>
        </p:spPr>
      </p:pic>
      <p:sp>
        <p:nvSpPr>
          <p:cNvPr id="210" name="TextBox 20"/>
          <p:cNvSpPr/>
          <p:nvPr/>
        </p:nvSpPr>
        <p:spPr>
          <a:xfrm>
            <a:off x="1904760" y="4964760"/>
            <a:ext cx="2454840" cy="11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Student</a:t>
            </a:r>
            <a:endParaRPr b="0" lang="es-CO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27 years old</a:t>
            </a:r>
            <a:endParaRPr b="0" lang="es-CO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Low income</a:t>
            </a:r>
            <a:endParaRPr b="0" lang="es-CO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Excellent credit record</a:t>
            </a:r>
            <a:endParaRPr b="0" lang="es-CO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0000"/>
              </a:buClr>
              <a:buFont typeface="Wingdings" charset="2"/>
              <a:buChar char=""/>
            </a:pP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No</a:t>
            </a:r>
            <a:endParaRPr b="0" lang="es-CO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Ár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bol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de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cis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ión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212" name=""/>
          <p:cNvSpPr txBox="1"/>
          <p:nvPr/>
        </p:nvSpPr>
        <p:spPr>
          <a:xfrm>
            <a:off x="180000" y="1260000"/>
            <a:ext cx="11880000" cy="116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latin typeface="Arial"/>
              </a:rPr>
              <a:t>Utilizamo</a:t>
            </a:r>
            <a:r>
              <a:rPr b="0" lang="es-CO" sz="1800" spc="-1" strike="noStrike">
                <a:latin typeface="Arial"/>
              </a:rPr>
              <a:t>s datos </a:t>
            </a:r>
            <a:r>
              <a:rPr b="0" lang="es-CO" sz="1800" spc="-1" strike="noStrike">
                <a:latin typeface="Arial"/>
              </a:rPr>
              <a:t>etiquetad</a:t>
            </a:r>
            <a:r>
              <a:rPr b="0" lang="es-CO" sz="1800" spc="-1" strike="noStrike">
                <a:latin typeface="Arial"/>
              </a:rPr>
              <a:t>os para </a:t>
            </a:r>
            <a:r>
              <a:rPr b="0" lang="es-CO" sz="1800" spc="-1" strike="noStrike">
                <a:latin typeface="Arial"/>
              </a:rPr>
              <a:t>obtener </a:t>
            </a:r>
            <a:r>
              <a:rPr b="0" lang="es-CO" sz="1800" spc="-1" strike="noStrike">
                <a:latin typeface="Arial"/>
              </a:rPr>
              <a:t>un árbol </a:t>
            </a:r>
            <a:r>
              <a:rPr b="0" lang="es-CO" sz="1800" spc="-1" strike="noStrike">
                <a:latin typeface="Arial"/>
              </a:rPr>
              <a:t>de </a:t>
            </a:r>
            <a:r>
              <a:rPr b="0" lang="es-CO" sz="1800" spc="-1" strike="noStrike">
                <a:latin typeface="Arial"/>
              </a:rPr>
              <a:t>decisión </a:t>
            </a:r>
            <a:r>
              <a:rPr b="0" lang="es-CO" sz="1800" spc="-1" strike="noStrike">
                <a:latin typeface="Arial"/>
              </a:rPr>
              <a:t>adecuado </a:t>
            </a:r>
            <a:r>
              <a:rPr b="0" lang="es-CO" sz="1800" spc="-1" strike="noStrike">
                <a:latin typeface="Arial"/>
              </a:rPr>
              <a:t>para </a:t>
            </a:r>
            <a:r>
              <a:rPr b="0" lang="es-CO" sz="1800" spc="-1" strike="noStrike">
                <a:latin typeface="Arial"/>
              </a:rPr>
              <a:t>prediccio</a:t>
            </a:r>
            <a:r>
              <a:rPr b="0" lang="es-CO" sz="1800" spc="-1" strike="noStrike">
                <a:latin typeface="Arial"/>
              </a:rPr>
              <a:t>nes </a:t>
            </a:r>
            <a:r>
              <a:rPr b="0" lang="es-CO" sz="1800" spc="-1" strike="noStrike">
                <a:latin typeface="Arial"/>
              </a:rPr>
              <a:t>futuras.</a:t>
            </a:r>
            <a:endParaRPr b="0" lang="es-CO" sz="1800" spc="-1" strike="noStrike">
              <a:latin typeface="Arial"/>
            </a:endParaRPr>
          </a:p>
          <a:p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Queremo</a:t>
            </a:r>
            <a:r>
              <a:rPr b="0" lang="es-CO" sz="1800" spc="-1" strike="noStrike">
                <a:latin typeface="Arial"/>
              </a:rPr>
              <a:t>s un </a:t>
            </a:r>
            <a:r>
              <a:rPr b="0" lang="es-CO" sz="1800" spc="-1" strike="noStrike">
                <a:latin typeface="Arial"/>
              </a:rPr>
              <a:t>árbol de </a:t>
            </a:r>
            <a:r>
              <a:rPr b="0" lang="es-CO" sz="1800" spc="-1" strike="noStrike">
                <a:latin typeface="Arial"/>
              </a:rPr>
              <a:t>decisión </a:t>
            </a:r>
            <a:r>
              <a:rPr b="0" lang="es-CO" sz="1800" spc="-1" strike="noStrike">
                <a:latin typeface="Arial"/>
              </a:rPr>
              <a:t>que </a:t>
            </a:r>
            <a:r>
              <a:rPr b="0" lang="es-CO" sz="1800" spc="-1" strike="noStrike">
                <a:latin typeface="Arial"/>
              </a:rPr>
              <a:t>funcione </a:t>
            </a:r>
            <a:r>
              <a:rPr b="0" lang="es-CO" sz="1800" spc="-1" strike="noStrike">
                <a:latin typeface="Arial"/>
              </a:rPr>
              <a:t>bien con </a:t>
            </a:r>
            <a:r>
              <a:rPr b="0" lang="es-CO" sz="1800" spc="-1" strike="noStrike">
                <a:latin typeface="Arial"/>
              </a:rPr>
              <a:t>datos no </a:t>
            </a:r>
            <a:r>
              <a:rPr b="0" lang="es-CO" sz="1800" spc="-1" strike="noStrike">
                <a:latin typeface="Arial"/>
              </a:rPr>
              <a:t>etiquetad</a:t>
            </a:r>
            <a:r>
              <a:rPr b="0" lang="es-CO" sz="1800" spc="-1" strike="noStrike">
                <a:latin typeface="Arial"/>
              </a:rPr>
              <a:t>os y que </a:t>
            </a:r>
            <a:r>
              <a:rPr b="0" lang="es-CO" sz="1800" spc="-1" strike="noStrike">
                <a:latin typeface="Arial"/>
              </a:rPr>
              <a:t>haga el </a:t>
            </a:r>
            <a:r>
              <a:rPr b="0" lang="es-CO" sz="1800" spc="-1" strike="noStrike">
                <a:latin typeface="Arial"/>
              </a:rPr>
              <a:t>menor </a:t>
            </a:r>
            <a:r>
              <a:rPr b="0" lang="es-CO" sz="1800" spc="-1" strike="noStrike">
                <a:latin typeface="Arial"/>
              </a:rPr>
              <a:t>número </a:t>
            </a:r>
            <a:r>
              <a:rPr b="0" lang="es-CO" sz="1800" spc="-1" strike="noStrike">
                <a:latin typeface="Arial"/>
              </a:rPr>
              <a:t>de </a:t>
            </a:r>
            <a:r>
              <a:rPr b="0" lang="es-CO" sz="1800" spc="-1" strike="noStrike">
                <a:latin typeface="Arial"/>
              </a:rPr>
              <a:t>pregunta</a:t>
            </a:r>
            <a:r>
              <a:rPr b="0" lang="es-CO" sz="1800" spc="-1" strike="noStrike">
                <a:latin typeface="Arial"/>
              </a:rPr>
              <a:t>s posible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213" name="Picture 23" descr=""/>
          <p:cNvPicPr/>
          <p:nvPr/>
        </p:nvPicPr>
        <p:blipFill>
          <a:blip r:embed="rId1"/>
          <a:stretch/>
        </p:blipFill>
        <p:spPr>
          <a:xfrm>
            <a:off x="338400" y="2520000"/>
            <a:ext cx="5416200" cy="4049280"/>
          </a:xfrm>
          <a:prstGeom prst="rect">
            <a:avLst/>
          </a:prstGeom>
          <a:ln w="0">
            <a:noFill/>
          </a:ln>
        </p:spPr>
      </p:pic>
      <p:pic>
        <p:nvPicPr>
          <p:cNvPr id="214" name="Picture 24" descr=""/>
          <p:cNvPicPr/>
          <p:nvPr/>
        </p:nvPicPr>
        <p:blipFill>
          <a:blip r:embed="rId2"/>
          <a:stretch/>
        </p:blipFill>
        <p:spPr>
          <a:xfrm>
            <a:off x="6785640" y="2636280"/>
            <a:ext cx="5274360" cy="3816360"/>
          </a:xfrm>
          <a:prstGeom prst="rect">
            <a:avLst/>
          </a:prstGeom>
          <a:ln w="0">
            <a:noFill/>
          </a:ln>
        </p:spPr>
      </p:pic>
      <p:sp>
        <p:nvSpPr>
          <p:cNvPr id="215" name="Right Arrow 1"/>
          <p:cNvSpPr/>
          <p:nvPr/>
        </p:nvSpPr>
        <p:spPr>
          <a:xfrm>
            <a:off x="6022080" y="3955680"/>
            <a:ext cx="1054800" cy="58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Ár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b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ol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ec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isi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ó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217" name=""/>
          <p:cNvSpPr txBox="1"/>
          <p:nvPr/>
        </p:nvSpPr>
        <p:spPr>
          <a:xfrm>
            <a:off x="420840" y="1440000"/>
            <a:ext cx="10739160" cy="60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latin typeface="Arial"/>
              </a:rPr>
              <a:t>Paso </a:t>
            </a:r>
            <a:r>
              <a:rPr b="0" lang="es-CO" sz="1800" spc="-1" strike="noStrike">
                <a:latin typeface="Arial"/>
              </a:rPr>
              <a:t>básico: </a:t>
            </a:r>
            <a:r>
              <a:rPr b="0" lang="es-CO" sz="1800" spc="-1" strike="noStrike">
                <a:latin typeface="Arial"/>
              </a:rPr>
              <a:t>elegir </a:t>
            </a:r>
            <a:r>
              <a:rPr b="0" lang="es-CO" sz="1800" spc="-1" strike="noStrike">
                <a:latin typeface="Arial"/>
              </a:rPr>
              <a:t>un </a:t>
            </a:r>
            <a:r>
              <a:rPr b="0" lang="es-CO" sz="1800" spc="-1" strike="noStrike">
                <a:latin typeface="Arial"/>
              </a:rPr>
              <a:t>atributo </a:t>
            </a:r>
            <a:r>
              <a:rPr b="0" lang="es-CO" sz="1800" spc="-1" strike="noStrike">
                <a:latin typeface="Arial"/>
              </a:rPr>
              <a:t>y, en </a:t>
            </a:r>
            <a:r>
              <a:rPr b="0" lang="es-CO" sz="1800" spc="-1" strike="noStrike">
                <a:latin typeface="Arial"/>
              </a:rPr>
              <a:t>función </a:t>
            </a:r>
            <a:r>
              <a:rPr b="0" lang="es-CO" sz="1800" spc="-1" strike="noStrike">
                <a:latin typeface="Arial"/>
              </a:rPr>
              <a:t>de sus </a:t>
            </a:r>
            <a:r>
              <a:rPr b="0" lang="es-CO" sz="1800" spc="-1" strike="noStrike">
                <a:latin typeface="Arial"/>
              </a:rPr>
              <a:t>valores, </a:t>
            </a:r>
            <a:r>
              <a:rPr b="0" lang="es-CO" sz="1800" spc="-1" strike="noStrike">
                <a:latin typeface="Arial"/>
              </a:rPr>
              <a:t>dividir </a:t>
            </a:r>
            <a:r>
              <a:rPr b="0" lang="es-CO" sz="1800" spc="-1" strike="noStrike">
                <a:latin typeface="Arial"/>
              </a:rPr>
              <a:t>los </a:t>
            </a:r>
            <a:r>
              <a:rPr b="0" lang="es-CO" sz="1800" spc="-1" strike="noStrike">
                <a:latin typeface="Arial"/>
              </a:rPr>
              <a:t>datos </a:t>
            </a:r>
            <a:r>
              <a:rPr b="0" lang="es-CO" sz="1800" spc="-1" strike="noStrike">
                <a:latin typeface="Arial"/>
              </a:rPr>
              <a:t>en </a:t>
            </a:r>
            <a:r>
              <a:rPr b="0" lang="es-CO" sz="1800" spc="-1" strike="noStrike">
                <a:latin typeface="Arial"/>
              </a:rPr>
              <a:t>conjunt</a:t>
            </a:r>
            <a:r>
              <a:rPr b="0" lang="es-CO" sz="1800" spc="-1" strike="noStrike">
                <a:latin typeface="Arial"/>
              </a:rPr>
              <a:t>os más </a:t>
            </a:r>
            <a:r>
              <a:rPr b="0" lang="es-CO" sz="1800" spc="-1" strike="noStrike">
                <a:latin typeface="Arial"/>
              </a:rPr>
              <a:t>pequeñ</a:t>
            </a:r>
            <a:r>
              <a:rPr b="0" lang="es-CO" sz="1800" spc="-1" strike="noStrike">
                <a:latin typeface="Arial"/>
              </a:rPr>
              <a:t>os</a:t>
            </a:r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Repetir </a:t>
            </a:r>
            <a:r>
              <a:rPr b="0" lang="es-CO" sz="1800" spc="-1" strike="noStrike">
                <a:latin typeface="Arial"/>
              </a:rPr>
              <a:t>recursiv</a:t>
            </a:r>
            <a:r>
              <a:rPr b="0" lang="es-CO" sz="1800" spc="-1" strike="noStrike">
                <a:latin typeface="Arial"/>
              </a:rPr>
              <a:t>amente </a:t>
            </a:r>
            <a:r>
              <a:rPr b="0" lang="es-CO" sz="1800" spc="-1" strike="noStrike">
                <a:latin typeface="Arial"/>
              </a:rPr>
              <a:t>este </a:t>
            </a:r>
            <a:r>
              <a:rPr b="0" lang="es-CO" sz="1800" spc="-1" strike="noStrike">
                <a:latin typeface="Arial"/>
              </a:rPr>
              <a:t>paso </a:t>
            </a:r>
            <a:r>
              <a:rPr b="0" lang="es-CO" sz="1800" spc="-1" strike="noStrike">
                <a:latin typeface="Arial"/>
              </a:rPr>
              <a:t>hasta </a:t>
            </a:r>
            <a:r>
              <a:rPr b="0" lang="es-CO" sz="1800" spc="-1" strike="noStrike">
                <a:latin typeface="Arial"/>
              </a:rPr>
              <a:t>que </a:t>
            </a:r>
            <a:r>
              <a:rPr b="0" lang="es-CO" sz="1800" spc="-1" strike="noStrike">
                <a:latin typeface="Arial"/>
              </a:rPr>
              <a:t>podamo</a:t>
            </a:r>
            <a:r>
              <a:rPr b="0" lang="es-CO" sz="1800" spc="-1" strike="noStrike">
                <a:latin typeface="Arial"/>
              </a:rPr>
              <a:t>s </a:t>
            </a:r>
            <a:r>
              <a:rPr b="0" lang="es-CO" sz="1800" spc="-1" strike="noStrike">
                <a:latin typeface="Arial"/>
              </a:rPr>
              <a:t>decidir </a:t>
            </a:r>
            <a:r>
              <a:rPr b="0" lang="es-CO" sz="1800" spc="-1" strike="noStrike">
                <a:latin typeface="Arial"/>
              </a:rPr>
              <a:t>con </a:t>
            </a:r>
            <a:r>
              <a:rPr b="0" lang="es-CO" sz="1800" spc="-1" strike="noStrike">
                <a:latin typeface="Arial"/>
              </a:rPr>
              <a:t>segurid</a:t>
            </a:r>
            <a:r>
              <a:rPr b="0" lang="es-CO" sz="1800" spc="-1" strike="noStrike">
                <a:latin typeface="Arial"/>
              </a:rPr>
              <a:t>ad la </a:t>
            </a:r>
            <a:r>
              <a:rPr b="0" lang="es-CO" sz="1800" spc="-1" strike="noStrike">
                <a:latin typeface="Arial"/>
              </a:rPr>
              <a:t>etiqueta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218" name="Picture 11" descr=""/>
          <p:cNvPicPr/>
          <p:nvPr/>
        </p:nvPicPr>
        <p:blipFill>
          <a:blip r:embed="rId1"/>
          <a:stretch/>
        </p:blipFill>
        <p:spPr>
          <a:xfrm>
            <a:off x="900000" y="2250720"/>
            <a:ext cx="5416200" cy="4049280"/>
          </a:xfrm>
          <a:prstGeom prst="rect">
            <a:avLst/>
          </a:prstGeom>
          <a:ln w="0">
            <a:noFill/>
          </a:ln>
        </p:spPr>
      </p:pic>
      <p:pic>
        <p:nvPicPr>
          <p:cNvPr id="219" name="Picture 12" descr="A picture containing table&#10;&#10;Description automatically generated"/>
          <p:cNvPicPr/>
          <p:nvPr/>
        </p:nvPicPr>
        <p:blipFill>
          <a:blip r:embed="rId2"/>
          <a:stretch/>
        </p:blipFill>
        <p:spPr>
          <a:xfrm>
            <a:off x="9097920" y="2254320"/>
            <a:ext cx="1478160" cy="820800"/>
          </a:xfrm>
          <a:prstGeom prst="rect">
            <a:avLst/>
          </a:prstGeom>
          <a:ln w="0">
            <a:noFill/>
          </a:ln>
        </p:spPr>
      </p:pic>
      <p:sp>
        <p:nvSpPr>
          <p:cNvPr id="220" name="Rectangle 3"/>
          <p:cNvSpPr/>
          <p:nvPr/>
        </p:nvSpPr>
        <p:spPr>
          <a:xfrm>
            <a:off x="939240" y="2250720"/>
            <a:ext cx="1040760" cy="40492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Árb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ol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de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cisi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ón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222" name=""/>
          <p:cNvSpPr txBox="1"/>
          <p:nvPr/>
        </p:nvSpPr>
        <p:spPr>
          <a:xfrm>
            <a:off x="420840" y="1440000"/>
            <a:ext cx="10739160" cy="60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latin typeface="Arial"/>
              </a:rPr>
              <a:t>Paso </a:t>
            </a:r>
            <a:r>
              <a:rPr b="0" lang="es-CO" sz="1800" spc="-1" strike="noStrike">
                <a:latin typeface="Arial"/>
              </a:rPr>
              <a:t>básico: </a:t>
            </a:r>
            <a:r>
              <a:rPr b="0" lang="es-CO" sz="1800" spc="-1" strike="noStrike">
                <a:latin typeface="Arial"/>
              </a:rPr>
              <a:t>elegir un </a:t>
            </a:r>
            <a:r>
              <a:rPr b="0" lang="es-CO" sz="1800" spc="-1" strike="noStrike">
                <a:latin typeface="Arial"/>
              </a:rPr>
              <a:t>atributo y, </a:t>
            </a:r>
            <a:r>
              <a:rPr b="0" lang="es-CO" sz="1800" spc="-1" strike="noStrike">
                <a:latin typeface="Arial"/>
              </a:rPr>
              <a:t>en función </a:t>
            </a:r>
            <a:r>
              <a:rPr b="0" lang="es-CO" sz="1800" spc="-1" strike="noStrike">
                <a:latin typeface="Arial"/>
              </a:rPr>
              <a:t>de sus </a:t>
            </a:r>
            <a:r>
              <a:rPr b="0" lang="es-CO" sz="1800" spc="-1" strike="noStrike">
                <a:latin typeface="Arial"/>
              </a:rPr>
              <a:t>valores, </a:t>
            </a:r>
            <a:r>
              <a:rPr b="0" lang="es-CO" sz="1800" spc="-1" strike="noStrike">
                <a:latin typeface="Arial"/>
              </a:rPr>
              <a:t>dividir los </a:t>
            </a:r>
            <a:r>
              <a:rPr b="0" lang="es-CO" sz="1800" spc="-1" strike="noStrike">
                <a:latin typeface="Arial"/>
              </a:rPr>
              <a:t>datos en </a:t>
            </a:r>
            <a:r>
              <a:rPr b="0" lang="es-CO" sz="1800" spc="-1" strike="noStrike">
                <a:latin typeface="Arial"/>
              </a:rPr>
              <a:t>conjuntos </a:t>
            </a:r>
            <a:r>
              <a:rPr b="0" lang="es-CO" sz="1800" spc="-1" strike="noStrike">
                <a:latin typeface="Arial"/>
              </a:rPr>
              <a:t>más </a:t>
            </a:r>
            <a:r>
              <a:rPr b="0" lang="es-CO" sz="1800" spc="-1" strike="noStrike">
                <a:latin typeface="Arial"/>
              </a:rPr>
              <a:t>pequeños</a:t>
            </a:r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Repetir </a:t>
            </a:r>
            <a:r>
              <a:rPr b="0" lang="es-CO" sz="1800" spc="-1" strike="noStrike">
                <a:latin typeface="Arial"/>
              </a:rPr>
              <a:t>recursivam</a:t>
            </a:r>
            <a:r>
              <a:rPr b="0" lang="es-CO" sz="1800" spc="-1" strike="noStrike">
                <a:latin typeface="Arial"/>
              </a:rPr>
              <a:t>ente este </a:t>
            </a:r>
            <a:r>
              <a:rPr b="0" lang="es-CO" sz="1800" spc="-1" strike="noStrike">
                <a:latin typeface="Arial"/>
              </a:rPr>
              <a:t>paso hasta </a:t>
            </a:r>
            <a:r>
              <a:rPr b="0" lang="es-CO" sz="1800" spc="-1" strike="noStrike">
                <a:latin typeface="Arial"/>
              </a:rPr>
              <a:t>que </a:t>
            </a:r>
            <a:r>
              <a:rPr b="0" lang="es-CO" sz="1800" spc="-1" strike="noStrike">
                <a:latin typeface="Arial"/>
              </a:rPr>
              <a:t>podamos </a:t>
            </a:r>
            <a:r>
              <a:rPr b="0" lang="es-CO" sz="1800" spc="-1" strike="noStrike">
                <a:latin typeface="Arial"/>
              </a:rPr>
              <a:t>decidir con </a:t>
            </a:r>
            <a:r>
              <a:rPr b="0" lang="es-CO" sz="1800" spc="-1" strike="noStrike">
                <a:latin typeface="Arial"/>
              </a:rPr>
              <a:t>seguridad </a:t>
            </a:r>
            <a:r>
              <a:rPr b="0" lang="es-CO" sz="1800" spc="-1" strike="noStrike">
                <a:latin typeface="Arial"/>
              </a:rPr>
              <a:t>la etiqueta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223" name="Picture 13" descr="A close up of a clock&#10;&#10;Description automatically generated"/>
          <p:cNvPicPr/>
          <p:nvPr/>
        </p:nvPicPr>
        <p:blipFill>
          <a:blip r:embed="rId1"/>
          <a:stretch/>
        </p:blipFill>
        <p:spPr>
          <a:xfrm>
            <a:off x="6760800" y="2397960"/>
            <a:ext cx="4399200" cy="2603520"/>
          </a:xfrm>
          <a:prstGeom prst="rect">
            <a:avLst/>
          </a:prstGeom>
          <a:ln w="0">
            <a:noFill/>
          </a:ln>
        </p:spPr>
      </p:pic>
      <p:pic>
        <p:nvPicPr>
          <p:cNvPr id="224" name="Picture 14" descr="A screenshot of a cell phone&#10;&#10;Description automatically generated"/>
          <p:cNvPicPr/>
          <p:nvPr/>
        </p:nvPicPr>
        <p:blipFill>
          <a:blip r:embed="rId2"/>
          <a:stretch/>
        </p:blipFill>
        <p:spPr>
          <a:xfrm>
            <a:off x="1440000" y="2145600"/>
            <a:ext cx="4205160" cy="41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710640" y="303840"/>
            <a:ext cx="10099800" cy="113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Á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b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ó</a:t>
            </a:r>
            <a:r>
              <a:rPr b="1" lang="es-ES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226" name=""/>
          <p:cNvSpPr txBox="1"/>
          <p:nvPr/>
        </p:nvSpPr>
        <p:spPr>
          <a:xfrm>
            <a:off x="420840" y="1440000"/>
            <a:ext cx="10739160" cy="60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latin typeface="Arial"/>
              </a:rPr>
              <a:t>Paso </a:t>
            </a:r>
            <a:r>
              <a:rPr b="0" lang="es-CO" sz="1800" spc="-1" strike="noStrike">
                <a:latin typeface="Arial"/>
              </a:rPr>
              <a:t>básico: </a:t>
            </a:r>
            <a:r>
              <a:rPr b="0" lang="es-CO" sz="1800" spc="-1" strike="noStrike">
                <a:latin typeface="Arial"/>
              </a:rPr>
              <a:t>elegir un </a:t>
            </a:r>
            <a:r>
              <a:rPr b="0" lang="es-CO" sz="1800" spc="-1" strike="noStrike">
                <a:latin typeface="Arial"/>
              </a:rPr>
              <a:t>atributo y, </a:t>
            </a:r>
            <a:r>
              <a:rPr b="0" lang="es-CO" sz="1800" spc="-1" strike="noStrike">
                <a:latin typeface="Arial"/>
              </a:rPr>
              <a:t>en función </a:t>
            </a:r>
            <a:r>
              <a:rPr b="0" lang="es-CO" sz="1800" spc="-1" strike="noStrike">
                <a:latin typeface="Arial"/>
              </a:rPr>
              <a:t>de sus </a:t>
            </a:r>
            <a:r>
              <a:rPr b="0" lang="es-CO" sz="1800" spc="-1" strike="noStrike">
                <a:latin typeface="Arial"/>
              </a:rPr>
              <a:t>valores, </a:t>
            </a:r>
            <a:r>
              <a:rPr b="0" lang="es-CO" sz="1800" spc="-1" strike="noStrike">
                <a:latin typeface="Arial"/>
              </a:rPr>
              <a:t>dividir los </a:t>
            </a:r>
            <a:r>
              <a:rPr b="0" lang="es-CO" sz="1800" spc="-1" strike="noStrike">
                <a:latin typeface="Arial"/>
              </a:rPr>
              <a:t>datos en </a:t>
            </a:r>
            <a:r>
              <a:rPr b="0" lang="es-CO" sz="1800" spc="-1" strike="noStrike">
                <a:latin typeface="Arial"/>
              </a:rPr>
              <a:t>conjuntos </a:t>
            </a:r>
            <a:r>
              <a:rPr b="0" lang="es-CO" sz="1800" spc="-1" strike="noStrike">
                <a:latin typeface="Arial"/>
              </a:rPr>
              <a:t>más </a:t>
            </a:r>
            <a:r>
              <a:rPr b="0" lang="es-CO" sz="1800" spc="-1" strike="noStrike">
                <a:latin typeface="Arial"/>
              </a:rPr>
              <a:t>pequeños</a:t>
            </a:r>
            <a:endParaRPr b="0" lang="es-CO" sz="1800" spc="-1" strike="noStrike">
              <a:latin typeface="Arial"/>
            </a:endParaRPr>
          </a:p>
          <a:p>
            <a:r>
              <a:rPr b="0" lang="es-CO" sz="1800" spc="-1" strike="noStrike">
                <a:latin typeface="Arial"/>
              </a:rPr>
              <a:t>Repetir </a:t>
            </a:r>
            <a:r>
              <a:rPr b="0" lang="es-CO" sz="1800" spc="-1" strike="noStrike">
                <a:latin typeface="Arial"/>
              </a:rPr>
              <a:t>recursiva</a:t>
            </a:r>
            <a:r>
              <a:rPr b="0" lang="es-CO" sz="1800" spc="-1" strike="noStrike">
                <a:latin typeface="Arial"/>
              </a:rPr>
              <a:t>mente </a:t>
            </a:r>
            <a:r>
              <a:rPr b="0" lang="es-CO" sz="1800" spc="-1" strike="noStrike">
                <a:latin typeface="Arial"/>
              </a:rPr>
              <a:t>este paso </a:t>
            </a:r>
            <a:r>
              <a:rPr b="0" lang="es-CO" sz="1800" spc="-1" strike="noStrike">
                <a:latin typeface="Arial"/>
              </a:rPr>
              <a:t>hasta que </a:t>
            </a:r>
            <a:r>
              <a:rPr b="0" lang="es-CO" sz="1800" spc="-1" strike="noStrike">
                <a:latin typeface="Arial"/>
              </a:rPr>
              <a:t>podamos </a:t>
            </a:r>
            <a:r>
              <a:rPr b="0" lang="es-CO" sz="1800" spc="-1" strike="noStrike">
                <a:latin typeface="Arial"/>
              </a:rPr>
              <a:t>decidir </a:t>
            </a:r>
            <a:r>
              <a:rPr b="0" lang="es-CO" sz="1800" spc="-1" strike="noStrike">
                <a:latin typeface="Arial"/>
              </a:rPr>
              <a:t>con </a:t>
            </a:r>
            <a:r>
              <a:rPr b="0" lang="es-CO" sz="1800" spc="-1" strike="noStrike">
                <a:latin typeface="Arial"/>
              </a:rPr>
              <a:t>seguridad </a:t>
            </a:r>
            <a:r>
              <a:rPr b="0" lang="es-CO" sz="1800" spc="-1" strike="noStrike">
                <a:latin typeface="Arial"/>
              </a:rPr>
              <a:t>la etiqueta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227" name="Picture 15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677880" y="2187360"/>
            <a:ext cx="4205160" cy="4154400"/>
          </a:xfrm>
          <a:prstGeom prst="rect">
            <a:avLst/>
          </a:prstGeom>
          <a:ln w="0">
            <a:noFill/>
          </a:ln>
        </p:spPr>
      </p:pic>
      <p:pic>
        <p:nvPicPr>
          <p:cNvPr id="228" name="Picture 16" descr="A close up of a clock&#10;&#10;Description automatically generated"/>
          <p:cNvPicPr/>
          <p:nvPr/>
        </p:nvPicPr>
        <p:blipFill>
          <a:blip r:embed="rId2"/>
          <a:stretch/>
        </p:blipFill>
        <p:spPr>
          <a:xfrm>
            <a:off x="7524720" y="2249280"/>
            <a:ext cx="4355280" cy="2584080"/>
          </a:xfrm>
          <a:prstGeom prst="rect">
            <a:avLst/>
          </a:prstGeom>
          <a:ln w="0">
            <a:noFill/>
          </a:ln>
        </p:spPr>
      </p:pic>
      <p:sp>
        <p:nvSpPr>
          <p:cNvPr id="229" name="Rectangle 2"/>
          <p:cNvSpPr/>
          <p:nvPr/>
        </p:nvSpPr>
        <p:spPr>
          <a:xfrm>
            <a:off x="2100600" y="2160000"/>
            <a:ext cx="862920" cy="13410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Rectangle 5"/>
          <p:cNvSpPr/>
          <p:nvPr/>
        </p:nvSpPr>
        <p:spPr>
          <a:xfrm>
            <a:off x="2963880" y="5004000"/>
            <a:ext cx="739440" cy="13658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</TotalTime>
  <Application>LibreOffice/7.3.7.2$Linux_X86_64 LibreOffice_project/30$Build-2</Application>
  <AppVersion>15.0000</AppVersion>
  <Words>536</Words>
  <Paragraphs>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2020-08-21T13:03:05Z</dcterms:created>
  <dc:creator>Katherine Bello</dc:creator>
  <dc:description/>
  <dc:language>es-CO</dc:language>
  <cp:lastModifiedBy/>
  <dcterms:modified xsi:type="dcterms:W3CDTF">2024-05-09T15:04:49Z</dcterms:modified>
  <cp:revision>22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Personalizado</vt:lpwstr>
  </property>
  <property fmtid="{D5CDD505-2E9C-101B-9397-08002B2CF9AE}" pid="3" name="Slides">
    <vt:i4>8</vt:i4>
  </property>
</Properties>
</file>